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97" r:id="rId5"/>
  </p:sldMasterIdLst>
  <p:notesMasterIdLst>
    <p:notesMasterId r:id="rId28"/>
  </p:notesMasterIdLst>
  <p:handoutMasterIdLst>
    <p:handoutMasterId r:id="rId29"/>
  </p:handoutMasterIdLst>
  <p:sldIdLst>
    <p:sldId id="524" r:id="rId6"/>
    <p:sldId id="729" r:id="rId7"/>
    <p:sldId id="739" r:id="rId8"/>
    <p:sldId id="740" r:id="rId9"/>
    <p:sldId id="741" r:id="rId10"/>
    <p:sldId id="742" r:id="rId11"/>
    <p:sldId id="743" r:id="rId12"/>
    <p:sldId id="744" r:id="rId13"/>
    <p:sldId id="745" r:id="rId14"/>
    <p:sldId id="746" r:id="rId15"/>
    <p:sldId id="757" r:id="rId16"/>
    <p:sldId id="747" r:id="rId17"/>
    <p:sldId id="758" r:id="rId18"/>
    <p:sldId id="759" r:id="rId19"/>
    <p:sldId id="748" r:id="rId20"/>
    <p:sldId id="750" r:id="rId21"/>
    <p:sldId id="752" r:id="rId22"/>
    <p:sldId id="753" r:id="rId23"/>
    <p:sldId id="755" r:id="rId24"/>
    <p:sldId id="754" r:id="rId25"/>
    <p:sldId id="756" r:id="rId26"/>
    <p:sldId id="469"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624">
          <p15:clr>
            <a:srgbClr val="A4A3A4"/>
          </p15:clr>
        </p15:guide>
        <p15:guide id="3" orient="horz" pos="1008">
          <p15:clr>
            <a:srgbClr val="A4A3A4"/>
          </p15:clr>
        </p15:guide>
        <p15:guide id="4" orient="horz" pos="3504">
          <p15:clr>
            <a:srgbClr val="A4A3A4"/>
          </p15:clr>
        </p15:guide>
        <p15:guide id="5" pos="2880">
          <p15:clr>
            <a:srgbClr val="A4A3A4"/>
          </p15:clr>
        </p15:guide>
        <p15:guide id="6" pos="288">
          <p15:clr>
            <a:srgbClr val="A4A3A4"/>
          </p15:clr>
        </p15:guide>
        <p15:guide id="7" pos="5484">
          <p15:clr>
            <a:srgbClr val="A4A3A4"/>
          </p15:clr>
        </p15:guide>
        <p15:guide id="8" pos="175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Una Donegan" initials="UMD" lastIdx="19" clrIdx="6">
    <p:extLst>
      <p:ext uri="{19B8F6BF-5375-455C-9EA6-DF929625EA0E}">
        <p15:presenceInfo xmlns:p15="http://schemas.microsoft.com/office/powerpoint/2012/main" userId="Una Donegan" providerId="None"/>
      </p:ext>
    </p:extLst>
  </p:cmAuthor>
  <p:cmAuthor id="1" name="Chris Broussard" initials="CSB" lastIdx="1" clrIdx="0">
    <p:extLst>
      <p:ext uri="{19B8F6BF-5375-455C-9EA6-DF929625EA0E}">
        <p15:presenceInfo xmlns:p15="http://schemas.microsoft.com/office/powerpoint/2012/main" userId="Chris Broussard" providerId="None"/>
      </p:ext>
    </p:extLst>
  </p:cmAuthor>
  <p:cmAuthor id="8" name="Tarik Mitchell" initials="TM" lastIdx="16" clrIdx="7">
    <p:extLst>
      <p:ext uri="{19B8F6BF-5375-455C-9EA6-DF929625EA0E}">
        <p15:presenceInfo xmlns:p15="http://schemas.microsoft.com/office/powerpoint/2012/main" userId="S-1-5-21-2750772874-3010186091-1167742196-125103" providerId="AD"/>
      </p:ext>
    </p:extLst>
  </p:cmAuthor>
  <p:cmAuthor id="2" name="Gary Pate" initials="GP" lastIdx="5" clrIdx="1">
    <p:extLst>
      <p:ext uri="{19B8F6BF-5375-455C-9EA6-DF929625EA0E}">
        <p15:presenceInfo xmlns:p15="http://schemas.microsoft.com/office/powerpoint/2012/main" userId="S-1-5-21-1014438854-1672741230-9522986-168642" providerId="AD"/>
      </p:ext>
    </p:extLst>
  </p:cmAuthor>
  <p:cmAuthor id="3" name="Mallorie DeShazier" initials="MD" lastIdx="21" clrIdx="2">
    <p:extLst>
      <p:ext uri="{19B8F6BF-5375-455C-9EA6-DF929625EA0E}">
        <p15:presenceInfo xmlns:p15="http://schemas.microsoft.com/office/powerpoint/2012/main" userId="Mallorie DeShazier" providerId="None"/>
      </p:ext>
    </p:extLst>
  </p:cmAuthor>
  <p:cmAuthor id="4" name="Michelle Joyce" initials="MJ" lastIdx="34" clrIdx="3">
    <p:extLst>
      <p:ext uri="{19B8F6BF-5375-455C-9EA6-DF929625EA0E}">
        <p15:presenceInfo xmlns:p15="http://schemas.microsoft.com/office/powerpoint/2012/main" userId="S-1-5-21-1014438854-1672741230-9522986-740199" providerId="AD"/>
      </p:ext>
    </p:extLst>
  </p:cmAuthor>
  <p:cmAuthor id="5" name="Imani Lewis" initials="IL" lastIdx="19" clrIdx="4">
    <p:extLst>
      <p:ext uri="{19B8F6BF-5375-455C-9EA6-DF929625EA0E}">
        <p15:presenceInfo xmlns:p15="http://schemas.microsoft.com/office/powerpoint/2012/main" userId="S-1-5-21-2750772874-3010186091-1167742196-55164" providerId="AD"/>
      </p:ext>
    </p:extLst>
  </p:cmAuthor>
  <p:cmAuthor id="6" name="CMC" initials="C" lastIdx="14" clrIdx="5">
    <p:extLst>
      <p:ext uri="{19B8F6BF-5375-455C-9EA6-DF929625EA0E}">
        <p15:presenceInfo xmlns:p15="http://schemas.microsoft.com/office/powerpoint/2012/main" userId="CM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253E90"/>
    <a:srgbClr val="019A49"/>
    <a:srgbClr val="70AD47"/>
    <a:srgbClr val="638C1A"/>
    <a:srgbClr val="019B49"/>
    <a:srgbClr val="CB177D"/>
    <a:srgbClr val="1F497D"/>
    <a:srgbClr val="7F7F7F"/>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9D9010-C0AE-4AAB-BE22-B179694A8814}" v="13" dt="2023-02-14T18:18:51.7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0992" autoAdjust="0"/>
  </p:normalViewPr>
  <p:slideViewPr>
    <p:cSldViewPr showGuides="1">
      <p:cViewPr varScale="1">
        <p:scale>
          <a:sx n="62" d="100"/>
          <a:sy n="62" d="100"/>
        </p:scale>
        <p:origin x="1424" y="52"/>
      </p:cViewPr>
      <p:guideLst>
        <p:guide orient="horz" pos="2160"/>
        <p:guide orient="horz" pos="624"/>
        <p:guide orient="horz" pos="1008"/>
        <p:guide orient="horz" pos="3504"/>
        <p:guide pos="2880"/>
        <p:guide pos="288"/>
        <p:guide pos="5484"/>
        <p:guide pos="1756"/>
      </p:guideLst>
    </p:cSldViewPr>
  </p:slideViewPr>
  <p:outlineViewPr>
    <p:cViewPr>
      <p:scale>
        <a:sx n="33" d="100"/>
        <a:sy n="33" d="100"/>
      </p:scale>
      <p:origin x="0" y="-27900"/>
    </p:cViewPr>
  </p:outlineViewPr>
  <p:notesTextViewPr>
    <p:cViewPr>
      <p:scale>
        <a:sx n="3" d="2"/>
        <a:sy n="3" d="2"/>
      </p:scale>
      <p:origin x="0" y="0"/>
    </p:cViewPr>
  </p:notesTextViewPr>
  <p:sorterViewPr>
    <p:cViewPr>
      <p:scale>
        <a:sx n="90" d="100"/>
        <a:sy n="90" d="100"/>
      </p:scale>
      <p:origin x="0" y="-12528"/>
    </p:cViewPr>
  </p:sorterViewPr>
  <p:notesViewPr>
    <p:cSldViewPr>
      <p:cViewPr varScale="1">
        <p:scale>
          <a:sx n="83" d="100"/>
          <a:sy n="83" d="100"/>
        </p:scale>
        <p:origin x="385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2D43BD-3D7B-4610-A07B-9EB729EFC14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484E345-0055-4802-BB70-895D18B931E4}">
      <dgm:prSet phldrT="[Text]"/>
      <dgm:spPr>
        <a:solidFill>
          <a:schemeClr val="accent6">
            <a:lumMod val="50000"/>
          </a:schemeClr>
        </a:solidFill>
      </dgm:spPr>
      <dgm:t>
        <a:bodyPr/>
        <a:lstStyle/>
        <a:p>
          <a:r>
            <a:rPr lang="en-US" b="1" dirty="0">
              <a:latin typeface="Calibri" panose="020F0502020204030204" pitchFamily="34" charset="0"/>
              <a:cs typeface="Calibri" panose="020F0502020204030204" pitchFamily="34" charset="0"/>
            </a:rPr>
            <a:t>Could not explain the source of an injury and the injury was not observed by anyone</a:t>
          </a:r>
        </a:p>
      </dgm:t>
    </dgm:pt>
    <dgm:pt modelId="{31CCFFF2-A91F-4639-916D-491C19869FB7}" type="parTrans" cxnId="{E2AED36C-35E3-428A-8581-99C3A591691B}">
      <dgm:prSet/>
      <dgm:spPr/>
      <dgm:t>
        <a:bodyPr/>
        <a:lstStyle/>
        <a:p>
          <a:endParaRPr lang="en-US"/>
        </a:p>
      </dgm:t>
    </dgm:pt>
    <dgm:pt modelId="{8B640FDF-E654-4DC2-BDE7-33C9E407AD10}" type="sibTrans" cxnId="{E2AED36C-35E3-428A-8581-99C3A591691B}">
      <dgm:prSet/>
      <dgm:spPr/>
      <dgm:t>
        <a:bodyPr/>
        <a:lstStyle/>
        <a:p>
          <a:endParaRPr lang="en-US"/>
        </a:p>
      </dgm:t>
    </dgm:pt>
    <dgm:pt modelId="{F87FAF09-7DA1-44D0-9B42-95BA55FCCCD1}">
      <dgm:prSet phldrT="[Text]"/>
      <dgm:spPr>
        <a:solidFill>
          <a:schemeClr val="accent6">
            <a:lumMod val="50000"/>
          </a:schemeClr>
        </a:solidFill>
      </dgm:spPr>
      <dgm:t>
        <a:bodyPr/>
        <a:lstStyle/>
        <a:p>
          <a:r>
            <a:rPr lang="en-US" b="1" dirty="0">
              <a:latin typeface="Calibri" panose="020F0502020204030204" pitchFamily="34" charset="0"/>
              <a:cs typeface="Calibri" panose="020F0502020204030204" pitchFamily="34" charset="0"/>
            </a:rPr>
            <a:t>Tells you he/she was told not to talk to you or anyone and that you/anyone must talk to the caregiver</a:t>
          </a:r>
        </a:p>
      </dgm:t>
    </dgm:pt>
    <dgm:pt modelId="{75831CAE-E419-483E-AEDD-C48347A99BE3}" type="parTrans" cxnId="{2FEBD19E-2C86-40F1-A314-4957D63397E3}">
      <dgm:prSet/>
      <dgm:spPr/>
      <dgm:t>
        <a:bodyPr/>
        <a:lstStyle/>
        <a:p>
          <a:endParaRPr lang="en-US"/>
        </a:p>
      </dgm:t>
    </dgm:pt>
    <dgm:pt modelId="{ED7B2AD4-2087-496B-96A1-2CDF86E81AE9}" type="sibTrans" cxnId="{2FEBD19E-2C86-40F1-A314-4957D63397E3}">
      <dgm:prSet/>
      <dgm:spPr/>
      <dgm:t>
        <a:bodyPr/>
        <a:lstStyle/>
        <a:p>
          <a:endParaRPr lang="en-US"/>
        </a:p>
      </dgm:t>
    </dgm:pt>
    <dgm:pt modelId="{BBA6EF22-22F3-4EA5-B5D8-1D1FEC926D0E}">
      <dgm:prSet phldrT="[Text]"/>
      <dgm:spPr>
        <a:solidFill>
          <a:schemeClr val="accent6">
            <a:lumMod val="50000"/>
          </a:schemeClr>
        </a:solidFill>
      </dgm:spPr>
      <dgm:t>
        <a:bodyPr/>
        <a:lstStyle/>
        <a:p>
          <a:r>
            <a:rPr lang="en-US" b="1" dirty="0">
              <a:latin typeface="Calibri" panose="020F0502020204030204" pitchFamily="34" charset="0"/>
              <a:cs typeface="Calibri" panose="020F0502020204030204" pitchFamily="34" charset="0"/>
            </a:rPr>
            <a:t>Often tells you that he/she does not have food in the house</a:t>
          </a:r>
        </a:p>
      </dgm:t>
    </dgm:pt>
    <dgm:pt modelId="{5E8E2E74-7F50-4ED4-B0F5-D2FA12F2A038}" type="parTrans" cxnId="{ABC6E6D8-22C6-4EA4-B74D-9F5A671130B6}">
      <dgm:prSet/>
      <dgm:spPr/>
      <dgm:t>
        <a:bodyPr/>
        <a:lstStyle/>
        <a:p>
          <a:endParaRPr lang="en-US"/>
        </a:p>
      </dgm:t>
    </dgm:pt>
    <dgm:pt modelId="{AF26CEFB-CD84-42E1-897F-5FB3E71824A4}" type="sibTrans" cxnId="{ABC6E6D8-22C6-4EA4-B74D-9F5A671130B6}">
      <dgm:prSet/>
      <dgm:spPr/>
      <dgm:t>
        <a:bodyPr/>
        <a:lstStyle/>
        <a:p>
          <a:endParaRPr lang="en-US"/>
        </a:p>
      </dgm:t>
    </dgm:pt>
    <dgm:pt modelId="{C1560C4A-5568-4B17-9071-558D765A6D06}">
      <dgm:prSet phldrT="[Text]"/>
      <dgm:spPr>
        <a:solidFill>
          <a:schemeClr val="accent6">
            <a:lumMod val="50000"/>
          </a:schemeClr>
        </a:solidFill>
      </dgm:spPr>
      <dgm:t>
        <a:bodyPr/>
        <a:lstStyle/>
        <a:p>
          <a:r>
            <a:rPr lang="en-US" b="1" dirty="0">
              <a:latin typeface="Calibri" panose="020F0502020204030204" pitchFamily="34" charset="0"/>
              <a:cs typeface="Calibri" panose="020F0502020204030204" pitchFamily="34" charset="0"/>
            </a:rPr>
            <a:t>Tells you that the caregiver needs money for items that should be covered as a benefit (medications, supplies, etc.)</a:t>
          </a:r>
        </a:p>
      </dgm:t>
    </dgm:pt>
    <dgm:pt modelId="{E155A484-D70E-4089-BF29-B40A04F3540D}" type="parTrans" cxnId="{5E74BF65-E793-4AB2-87E5-329AF51A04BC}">
      <dgm:prSet/>
      <dgm:spPr/>
      <dgm:t>
        <a:bodyPr/>
        <a:lstStyle/>
        <a:p>
          <a:endParaRPr lang="en-US"/>
        </a:p>
      </dgm:t>
    </dgm:pt>
    <dgm:pt modelId="{189E0652-AD77-4FD1-8D2B-90D78345AF9F}" type="sibTrans" cxnId="{5E74BF65-E793-4AB2-87E5-329AF51A04BC}">
      <dgm:prSet/>
      <dgm:spPr/>
      <dgm:t>
        <a:bodyPr/>
        <a:lstStyle/>
        <a:p>
          <a:endParaRPr lang="en-US"/>
        </a:p>
      </dgm:t>
    </dgm:pt>
    <dgm:pt modelId="{C71CEB4F-B0E1-441A-BE89-BDC0EDBC3C89}">
      <dgm:prSet phldrT="[Text]"/>
      <dgm:spPr>
        <a:solidFill>
          <a:schemeClr val="accent6">
            <a:lumMod val="50000"/>
          </a:schemeClr>
        </a:solidFill>
      </dgm:spPr>
      <dgm:t>
        <a:bodyPr/>
        <a:lstStyle/>
        <a:p>
          <a:r>
            <a:rPr lang="en-US" b="1" dirty="0">
              <a:latin typeface="Calibri" panose="020F0502020204030204" pitchFamily="34" charset="0"/>
              <a:cs typeface="Calibri" panose="020F0502020204030204" pitchFamily="34" charset="0"/>
            </a:rPr>
            <a:t>Has injuries that are suspicious due to the extent, location or number of injuries at one time or multiple points in time</a:t>
          </a:r>
        </a:p>
      </dgm:t>
    </dgm:pt>
    <dgm:pt modelId="{39E41E5B-F548-4ECB-B207-76CDD137D503}" type="parTrans" cxnId="{03AB5933-6C04-402D-AD0E-00A401A75753}">
      <dgm:prSet/>
      <dgm:spPr/>
      <dgm:t>
        <a:bodyPr/>
        <a:lstStyle/>
        <a:p>
          <a:endParaRPr lang="en-US"/>
        </a:p>
      </dgm:t>
    </dgm:pt>
    <dgm:pt modelId="{55DBD3FC-3283-4CD5-80F5-4B3A7594374B}" type="sibTrans" cxnId="{03AB5933-6C04-402D-AD0E-00A401A75753}">
      <dgm:prSet/>
      <dgm:spPr/>
      <dgm:t>
        <a:bodyPr/>
        <a:lstStyle/>
        <a:p>
          <a:endParaRPr lang="en-US"/>
        </a:p>
      </dgm:t>
    </dgm:pt>
    <dgm:pt modelId="{003BB78F-4EF5-44E0-A327-67AF9D7047BC}" type="pres">
      <dgm:prSet presAssocID="{672D43BD-3D7B-4610-A07B-9EB729EFC148}" presName="diagram" presStyleCnt="0">
        <dgm:presLayoutVars>
          <dgm:dir/>
          <dgm:resizeHandles val="exact"/>
        </dgm:presLayoutVars>
      </dgm:prSet>
      <dgm:spPr/>
    </dgm:pt>
    <dgm:pt modelId="{75CFC642-0CFA-44FD-822F-1148D1266D4F}" type="pres">
      <dgm:prSet presAssocID="{3484E345-0055-4802-BB70-895D18B931E4}" presName="node" presStyleLbl="node1" presStyleIdx="0" presStyleCnt="5" custLinFactNeighborY="4143">
        <dgm:presLayoutVars>
          <dgm:bulletEnabled val="1"/>
        </dgm:presLayoutVars>
      </dgm:prSet>
      <dgm:spPr/>
    </dgm:pt>
    <dgm:pt modelId="{AE15E3D4-4590-43B6-B8A3-D22A44D61255}" type="pres">
      <dgm:prSet presAssocID="{8B640FDF-E654-4DC2-BDE7-33C9E407AD10}" presName="sibTrans" presStyleCnt="0"/>
      <dgm:spPr/>
    </dgm:pt>
    <dgm:pt modelId="{4808198B-8A73-427F-AA3E-AD0A5204D485}" type="pres">
      <dgm:prSet presAssocID="{F87FAF09-7DA1-44D0-9B42-95BA55FCCCD1}" presName="node" presStyleLbl="node1" presStyleIdx="1" presStyleCnt="5" custLinFactNeighborX="-1680" custLinFactNeighborY="4143">
        <dgm:presLayoutVars>
          <dgm:bulletEnabled val="1"/>
        </dgm:presLayoutVars>
      </dgm:prSet>
      <dgm:spPr/>
    </dgm:pt>
    <dgm:pt modelId="{7529F46B-18A0-487F-B04A-B715B90AD3D5}" type="pres">
      <dgm:prSet presAssocID="{ED7B2AD4-2087-496B-96A1-2CDF86E81AE9}" presName="sibTrans" presStyleCnt="0"/>
      <dgm:spPr/>
    </dgm:pt>
    <dgm:pt modelId="{AD3A6ECF-2720-41FA-BE22-5E1558E71C57}" type="pres">
      <dgm:prSet presAssocID="{BBA6EF22-22F3-4EA5-B5D8-1D1FEC926D0E}" presName="node" presStyleLbl="node1" presStyleIdx="2" presStyleCnt="5" custLinFactNeighborX="-3499" custLinFactNeighborY="4143">
        <dgm:presLayoutVars>
          <dgm:bulletEnabled val="1"/>
        </dgm:presLayoutVars>
      </dgm:prSet>
      <dgm:spPr/>
    </dgm:pt>
    <dgm:pt modelId="{A662259C-24EA-43A0-B393-0BAF3B75CB8C}" type="pres">
      <dgm:prSet presAssocID="{AF26CEFB-CD84-42E1-897F-5FB3E71824A4}" presName="sibTrans" presStyleCnt="0"/>
      <dgm:spPr/>
    </dgm:pt>
    <dgm:pt modelId="{83E54C62-8D69-471F-A8CC-4440AEA87B22}" type="pres">
      <dgm:prSet presAssocID="{C1560C4A-5568-4B17-9071-558D765A6D06}" presName="node" presStyleLbl="node1" presStyleIdx="3" presStyleCnt="5" custLinFactNeighborX="-15254" custLinFactNeighborY="-6858">
        <dgm:presLayoutVars>
          <dgm:bulletEnabled val="1"/>
        </dgm:presLayoutVars>
      </dgm:prSet>
      <dgm:spPr/>
    </dgm:pt>
    <dgm:pt modelId="{8059F33C-1CD1-4C22-A498-15DD1033B870}" type="pres">
      <dgm:prSet presAssocID="{189E0652-AD77-4FD1-8D2B-90D78345AF9F}" presName="sibTrans" presStyleCnt="0"/>
      <dgm:spPr/>
    </dgm:pt>
    <dgm:pt modelId="{530BF5C1-88D8-45BD-A916-4AAB12FB4E51}" type="pres">
      <dgm:prSet presAssocID="{C71CEB4F-B0E1-441A-BE89-BDC0EDBC3C89}" presName="node" presStyleLbl="node1" presStyleIdx="4" presStyleCnt="5" custLinFactNeighborX="-601" custLinFactNeighborY="-6858">
        <dgm:presLayoutVars>
          <dgm:bulletEnabled val="1"/>
        </dgm:presLayoutVars>
      </dgm:prSet>
      <dgm:spPr/>
    </dgm:pt>
  </dgm:ptLst>
  <dgm:cxnLst>
    <dgm:cxn modelId="{0A81BA1A-A659-443C-8632-3C2A2A1C1FFD}" type="presOf" srcId="{C71CEB4F-B0E1-441A-BE89-BDC0EDBC3C89}" destId="{530BF5C1-88D8-45BD-A916-4AAB12FB4E51}" srcOrd="0" destOrd="0" presId="urn:microsoft.com/office/officeart/2005/8/layout/default"/>
    <dgm:cxn modelId="{03AB5933-6C04-402D-AD0E-00A401A75753}" srcId="{672D43BD-3D7B-4610-A07B-9EB729EFC148}" destId="{C71CEB4F-B0E1-441A-BE89-BDC0EDBC3C89}" srcOrd="4" destOrd="0" parTransId="{39E41E5B-F548-4ECB-B207-76CDD137D503}" sibTransId="{55DBD3FC-3283-4CD5-80F5-4B3A7594374B}"/>
    <dgm:cxn modelId="{38807665-CA1A-4BAD-AF1E-F2BFC1EFC434}" type="presOf" srcId="{F87FAF09-7DA1-44D0-9B42-95BA55FCCCD1}" destId="{4808198B-8A73-427F-AA3E-AD0A5204D485}" srcOrd="0" destOrd="0" presId="urn:microsoft.com/office/officeart/2005/8/layout/default"/>
    <dgm:cxn modelId="{5E74BF65-E793-4AB2-87E5-329AF51A04BC}" srcId="{672D43BD-3D7B-4610-A07B-9EB729EFC148}" destId="{C1560C4A-5568-4B17-9071-558D765A6D06}" srcOrd="3" destOrd="0" parTransId="{E155A484-D70E-4089-BF29-B40A04F3540D}" sibTransId="{189E0652-AD77-4FD1-8D2B-90D78345AF9F}"/>
    <dgm:cxn modelId="{E2AED36C-35E3-428A-8581-99C3A591691B}" srcId="{672D43BD-3D7B-4610-A07B-9EB729EFC148}" destId="{3484E345-0055-4802-BB70-895D18B931E4}" srcOrd="0" destOrd="0" parTransId="{31CCFFF2-A91F-4639-916D-491C19869FB7}" sibTransId="{8B640FDF-E654-4DC2-BDE7-33C9E407AD10}"/>
    <dgm:cxn modelId="{B0085459-7BB0-4479-8634-9FD56AED897B}" type="presOf" srcId="{672D43BD-3D7B-4610-A07B-9EB729EFC148}" destId="{003BB78F-4EF5-44E0-A327-67AF9D7047BC}" srcOrd="0" destOrd="0" presId="urn:microsoft.com/office/officeart/2005/8/layout/default"/>
    <dgm:cxn modelId="{3E21FF81-E234-4482-9876-CE44AC325B56}" type="presOf" srcId="{3484E345-0055-4802-BB70-895D18B931E4}" destId="{75CFC642-0CFA-44FD-822F-1148D1266D4F}" srcOrd="0" destOrd="0" presId="urn:microsoft.com/office/officeart/2005/8/layout/default"/>
    <dgm:cxn modelId="{5294AE95-21E0-4DFA-A18E-99B5D70B9B9A}" type="presOf" srcId="{BBA6EF22-22F3-4EA5-B5D8-1D1FEC926D0E}" destId="{AD3A6ECF-2720-41FA-BE22-5E1558E71C57}" srcOrd="0" destOrd="0" presId="urn:microsoft.com/office/officeart/2005/8/layout/default"/>
    <dgm:cxn modelId="{2FEBD19E-2C86-40F1-A314-4957D63397E3}" srcId="{672D43BD-3D7B-4610-A07B-9EB729EFC148}" destId="{F87FAF09-7DA1-44D0-9B42-95BA55FCCCD1}" srcOrd="1" destOrd="0" parTransId="{75831CAE-E419-483E-AEDD-C48347A99BE3}" sibTransId="{ED7B2AD4-2087-496B-96A1-2CDF86E81AE9}"/>
    <dgm:cxn modelId="{AF9199B3-C68F-4888-979F-3FE965011D52}" type="presOf" srcId="{C1560C4A-5568-4B17-9071-558D765A6D06}" destId="{83E54C62-8D69-471F-A8CC-4440AEA87B22}" srcOrd="0" destOrd="0" presId="urn:microsoft.com/office/officeart/2005/8/layout/default"/>
    <dgm:cxn modelId="{ABC6E6D8-22C6-4EA4-B74D-9F5A671130B6}" srcId="{672D43BD-3D7B-4610-A07B-9EB729EFC148}" destId="{BBA6EF22-22F3-4EA5-B5D8-1D1FEC926D0E}" srcOrd="2" destOrd="0" parTransId="{5E8E2E74-7F50-4ED4-B0F5-D2FA12F2A038}" sibTransId="{AF26CEFB-CD84-42E1-897F-5FB3E71824A4}"/>
    <dgm:cxn modelId="{8D7F7056-9E33-4ED0-97FE-02CACE004D04}" type="presParOf" srcId="{003BB78F-4EF5-44E0-A327-67AF9D7047BC}" destId="{75CFC642-0CFA-44FD-822F-1148D1266D4F}" srcOrd="0" destOrd="0" presId="urn:microsoft.com/office/officeart/2005/8/layout/default"/>
    <dgm:cxn modelId="{2C361EAA-A117-406E-ABD1-44678EBCCB03}" type="presParOf" srcId="{003BB78F-4EF5-44E0-A327-67AF9D7047BC}" destId="{AE15E3D4-4590-43B6-B8A3-D22A44D61255}" srcOrd="1" destOrd="0" presId="urn:microsoft.com/office/officeart/2005/8/layout/default"/>
    <dgm:cxn modelId="{7D4CB864-AB2F-4D05-B8C9-9A40A0AD6082}" type="presParOf" srcId="{003BB78F-4EF5-44E0-A327-67AF9D7047BC}" destId="{4808198B-8A73-427F-AA3E-AD0A5204D485}" srcOrd="2" destOrd="0" presId="urn:microsoft.com/office/officeart/2005/8/layout/default"/>
    <dgm:cxn modelId="{DD167641-53B6-4C9D-808C-D58B1EA24F73}" type="presParOf" srcId="{003BB78F-4EF5-44E0-A327-67AF9D7047BC}" destId="{7529F46B-18A0-487F-B04A-B715B90AD3D5}" srcOrd="3" destOrd="0" presId="urn:microsoft.com/office/officeart/2005/8/layout/default"/>
    <dgm:cxn modelId="{9CB885C8-A7C4-4561-9D5A-10CAE174E8A5}" type="presParOf" srcId="{003BB78F-4EF5-44E0-A327-67AF9D7047BC}" destId="{AD3A6ECF-2720-41FA-BE22-5E1558E71C57}" srcOrd="4" destOrd="0" presId="urn:microsoft.com/office/officeart/2005/8/layout/default"/>
    <dgm:cxn modelId="{FD7F7E7F-D0B8-46D5-83B6-448FA130D883}" type="presParOf" srcId="{003BB78F-4EF5-44E0-A327-67AF9D7047BC}" destId="{A662259C-24EA-43A0-B393-0BAF3B75CB8C}" srcOrd="5" destOrd="0" presId="urn:microsoft.com/office/officeart/2005/8/layout/default"/>
    <dgm:cxn modelId="{DE64DB6D-2DA2-444F-BC26-C008230C673C}" type="presParOf" srcId="{003BB78F-4EF5-44E0-A327-67AF9D7047BC}" destId="{83E54C62-8D69-471F-A8CC-4440AEA87B22}" srcOrd="6" destOrd="0" presId="urn:microsoft.com/office/officeart/2005/8/layout/default"/>
    <dgm:cxn modelId="{864F758F-7A66-429D-8FBE-7FE0A62DA078}" type="presParOf" srcId="{003BB78F-4EF5-44E0-A327-67AF9D7047BC}" destId="{8059F33C-1CD1-4C22-A498-15DD1033B870}" srcOrd="7" destOrd="0" presId="urn:microsoft.com/office/officeart/2005/8/layout/default"/>
    <dgm:cxn modelId="{4B274F6A-343F-4E1D-823F-405940E67DAB}" type="presParOf" srcId="{003BB78F-4EF5-44E0-A327-67AF9D7047BC}" destId="{530BF5C1-88D8-45BD-A916-4AAB12FB4E51}"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FC642-0CFA-44FD-822F-1148D1266D4F}">
      <dsp:nvSpPr>
        <dsp:cNvPr id="0" name=""/>
        <dsp:cNvSpPr/>
      </dsp:nvSpPr>
      <dsp:spPr>
        <a:xfrm>
          <a:off x="0" y="89900"/>
          <a:ext cx="2644179" cy="1586507"/>
        </a:xfrm>
        <a:prstGeom prst="rect">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panose="020F0502020204030204" pitchFamily="34" charset="0"/>
              <a:cs typeface="Calibri" panose="020F0502020204030204" pitchFamily="34" charset="0"/>
            </a:rPr>
            <a:t>Could not explain the source of an injury and the injury was not observed by anyone</a:t>
          </a:r>
        </a:p>
      </dsp:txBody>
      <dsp:txXfrm>
        <a:off x="0" y="89900"/>
        <a:ext cx="2644179" cy="1586507"/>
      </dsp:txXfrm>
    </dsp:sp>
    <dsp:sp modelId="{4808198B-8A73-427F-AA3E-AD0A5204D485}">
      <dsp:nvSpPr>
        <dsp:cNvPr id="0" name=""/>
        <dsp:cNvSpPr/>
      </dsp:nvSpPr>
      <dsp:spPr>
        <a:xfrm>
          <a:off x="2864175" y="89900"/>
          <a:ext cx="2644179" cy="1586507"/>
        </a:xfrm>
        <a:prstGeom prst="rect">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panose="020F0502020204030204" pitchFamily="34" charset="0"/>
              <a:cs typeface="Calibri" panose="020F0502020204030204" pitchFamily="34" charset="0"/>
            </a:rPr>
            <a:t>Tells you he/she was told not to talk to you or anyone and that you/anyone must talk to the caregiver</a:t>
          </a:r>
        </a:p>
      </dsp:txBody>
      <dsp:txXfrm>
        <a:off x="2864175" y="89900"/>
        <a:ext cx="2644179" cy="1586507"/>
      </dsp:txXfrm>
    </dsp:sp>
    <dsp:sp modelId="{AD3A6ECF-2720-41FA-BE22-5E1558E71C57}">
      <dsp:nvSpPr>
        <dsp:cNvPr id="0" name=""/>
        <dsp:cNvSpPr/>
      </dsp:nvSpPr>
      <dsp:spPr>
        <a:xfrm>
          <a:off x="5724675" y="89900"/>
          <a:ext cx="2644179" cy="1586507"/>
        </a:xfrm>
        <a:prstGeom prst="rect">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panose="020F0502020204030204" pitchFamily="34" charset="0"/>
              <a:cs typeface="Calibri" panose="020F0502020204030204" pitchFamily="34" charset="0"/>
            </a:rPr>
            <a:t>Often tells you that he/she does not have food in the house</a:t>
          </a:r>
        </a:p>
      </dsp:txBody>
      <dsp:txXfrm>
        <a:off x="5724675" y="89900"/>
        <a:ext cx="2644179" cy="1586507"/>
      </dsp:txXfrm>
    </dsp:sp>
    <dsp:sp modelId="{83E54C62-8D69-471F-A8CC-4440AEA87B22}">
      <dsp:nvSpPr>
        <dsp:cNvPr id="0" name=""/>
        <dsp:cNvSpPr/>
      </dsp:nvSpPr>
      <dsp:spPr>
        <a:xfrm>
          <a:off x="1050955" y="1766294"/>
          <a:ext cx="2644179" cy="1586507"/>
        </a:xfrm>
        <a:prstGeom prst="rect">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panose="020F0502020204030204" pitchFamily="34" charset="0"/>
              <a:cs typeface="Calibri" panose="020F0502020204030204" pitchFamily="34" charset="0"/>
            </a:rPr>
            <a:t>Tells you that the caregiver needs money for items that should be covered as a benefit (medications, supplies, etc.)</a:t>
          </a:r>
        </a:p>
      </dsp:txBody>
      <dsp:txXfrm>
        <a:off x="1050955" y="1766294"/>
        <a:ext cx="2644179" cy="1586507"/>
      </dsp:txXfrm>
    </dsp:sp>
    <dsp:sp modelId="{530BF5C1-88D8-45BD-A916-4AAB12FB4E51}">
      <dsp:nvSpPr>
        <dsp:cNvPr id="0" name=""/>
        <dsp:cNvSpPr/>
      </dsp:nvSpPr>
      <dsp:spPr>
        <a:xfrm>
          <a:off x="4347004" y="1766294"/>
          <a:ext cx="2644179" cy="1586507"/>
        </a:xfrm>
        <a:prstGeom prst="rect">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latin typeface="Calibri" panose="020F0502020204030204" pitchFamily="34" charset="0"/>
              <a:cs typeface="Calibri" panose="020F0502020204030204" pitchFamily="34" charset="0"/>
            </a:rPr>
            <a:t>Has injuries that are suspicious due to the extent, location or number of injuries at one time or multiple points in time</a:t>
          </a:r>
        </a:p>
      </dsp:txBody>
      <dsp:txXfrm>
        <a:off x="4347004" y="1766294"/>
        <a:ext cx="2644179" cy="158650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7" rIns="93175" bIns="46587"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5" tIns="46587" rIns="93175" bIns="46587" rtlCol="0"/>
          <a:lstStyle>
            <a:lvl1pPr algn="r">
              <a:defRPr sz="1200"/>
            </a:lvl1pPr>
          </a:lstStyle>
          <a:p>
            <a:fld id="{62D49C2C-3293-4E84-AE0B-1A2EBAB55F42}" type="datetimeFigureOut">
              <a:rPr lang="en-US" smtClean="0"/>
              <a:t>3/22/2023</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5" tIns="46587" rIns="93175" bIns="465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5" tIns="46587" rIns="93175" bIns="46587" rtlCol="0" anchor="b"/>
          <a:lstStyle>
            <a:lvl1pPr algn="r">
              <a:defRPr sz="1200"/>
            </a:lvl1pPr>
          </a:lstStyle>
          <a:p>
            <a:fld id="{F14D1C00-2E61-4E08-AD26-FA7F748DD266}" type="slidenum">
              <a:rPr lang="en-US" smtClean="0"/>
              <a:t>‹#›</a:t>
            </a:fld>
            <a:endParaRPr lang="en-US" dirty="0"/>
          </a:p>
        </p:txBody>
      </p:sp>
    </p:spTree>
    <p:extLst>
      <p:ext uri="{BB962C8B-B14F-4D97-AF65-F5344CB8AC3E}">
        <p14:creationId xmlns:p14="http://schemas.microsoft.com/office/powerpoint/2010/main" val="26214049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7" rIns="93175" bIns="46587"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5" tIns="46587" rIns="93175" bIns="46587" rtlCol="0"/>
          <a:lstStyle>
            <a:lvl1pPr algn="r">
              <a:defRPr sz="1200"/>
            </a:lvl1pPr>
          </a:lstStyle>
          <a:p>
            <a:fld id="{147AF1C6-0EF2-456A-9655-62610492107B}" type="datetimeFigureOut">
              <a:rPr lang="en-US" smtClean="0"/>
              <a:t>3/22/2023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5" tIns="46587" rIns="93175" bIns="46587"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5" tIns="46587" rIns="93175"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3175" tIns="46587" rIns="93175"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75" tIns="46587" rIns="93175" bIns="46587" rtlCol="0" anchor="b"/>
          <a:lstStyle>
            <a:lvl1pPr algn="r">
              <a:defRPr sz="1200"/>
            </a:lvl1pPr>
          </a:lstStyle>
          <a:p>
            <a:fld id="{3EAF2E28-148D-4DAA-9C12-CA47A3D54917}" type="slidenum">
              <a:rPr lang="en-US" smtClean="0"/>
              <a:t>‹#›</a:t>
            </a:fld>
            <a:endParaRPr lang="en-US" dirty="0"/>
          </a:p>
        </p:txBody>
      </p:sp>
    </p:spTree>
    <p:extLst>
      <p:ext uri="{BB962C8B-B14F-4D97-AF65-F5344CB8AC3E}">
        <p14:creationId xmlns:p14="http://schemas.microsoft.com/office/powerpoint/2010/main" val="4882333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2937">
              <a:defRPr/>
            </a:pPr>
            <a:fld id="{3EAF2E28-148D-4DAA-9C12-CA47A3D54917}" type="slidenum">
              <a:rPr lang="en-US">
                <a:solidFill>
                  <a:prstClr val="black"/>
                </a:solidFill>
                <a:latin typeface="Calibri"/>
              </a:rPr>
              <a:pPr defTabSz="912937">
                <a:defRPr/>
              </a:pPr>
              <a:t>1</a:t>
            </a:fld>
            <a:endParaRPr lang="en-US" dirty="0">
              <a:solidFill>
                <a:prstClr val="black"/>
              </a:solidFill>
              <a:latin typeface="Calibri"/>
            </a:endParaRPr>
          </a:p>
        </p:txBody>
      </p:sp>
    </p:spTree>
    <p:extLst>
      <p:ext uri="{BB962C8B-B14F-4D97-AF65-F5344CB8AC3E}">
        <p14:creationId xmlns:p14="http://schemas.microsoft.com/office/powerpoint/2010/main" val="2185373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 simpler way to explain this is: unfair treatment of someone, or the use of a situation in a way that is wrong, in order to get some benefit for yourself.</a:t>
            </a:r>
          </a:p>
          <a:p>
            <a:endParaRPr lang="en-US" sz="1200" dirty="0"/>
          </a:p>
          <a:p>
            <a:r>
              <a:rPr lang="en-US" sz="1200" dirty="0"/>
              <a:t>One type of exploitation would be financial exploitation which is the misuse or withholding of a member’s finances by another person to the member’s disadvantage or for the profit or advantage of a person other than the member. </a:t>
            </a:r>
          </a:p>
          <a:p>
            <a:endParaRPr lang="en-US" sz="1200" dirty="0"/>
          </a:p>
          <a:p>
            <a:r>
              <a:rPr lang="en-US" sz="1200" dirty="0"/>
              <a:t>An example of this would be a caregiver telling the member that he needs money to pick up the member’s prescriptions, which are actually covered by the member’s health insurance at no cost. </a:t>
            </a:r>
            <a:endParaRPr lang="en-US" sz="1200" u="none" dirty="0">
              <a:solidFill>
                <a:schemeClr val="tx1"/>
              </a:solidFill>
            </a:endParaRPr>
          </a:p>
          <a:p>
            <a:endParaRPr lang="en-US" dirty="0"/>
          </a:p>
          <a:p>
            <a:endParaRPr lang="en-US" dirty="0"/>
          </a:p>
        </p:txBody>
      </p:sp>
      <p:sp>
        <p:nvSpPr>
          <p:cNvPr id="4" name="Slide Number Placeholder 3"/>
          <p:cNvSpPr>
            <a:spLocks noGrp="1"/>
          </p:cNvSpPr>
          <p:nvPr>
            <p:ph type="sldNum" sz="quarter" idx="10"/>
          </p:nvPr>
        </p:nvSpPr>
        <p:spPr/>
        <p:txBody>
          <a:bodyPr/>
          <a:lstStyle/>
          <a:p>
            <a:fld id="{3EAF2E28-148D-4DAA-9C12-CA47A3D54917}" type="slidenum">
              <a:rPr lang="en-US" smtClean="0"/>
              <a:t>16</a:t>
            </a:fld>
            <a:endParaRPr lang="en-US" dirty="0"/>
          </a:p>
        </p:txBody>
      </p:sp>
    </p:spTree>
    <p:extLst>
      <p:ext uri="{BB962C8B-B14F-4D97-AF65-F5344CB8AC3E}">
        <p14:creationId xmlns:p14="http://schemas.microsoft.com/office/powerpoint/2010/main" val="1527212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 simpler way to explain this is: unfair treatment of someone, or the use of a situation in a way that is wrong, in order to get some benefit for yourself.</a:t>
            </a:r>
          </a:p>
          <a:p>
            <a:endParaRPr lang="en-US" sz="1200" dirty="0"/>
          </a:p>
          <a:p>
            <a:r>
              <a:rPr lang="en-US" sz="1200" dirty="0"/>
              <a:t>One type of exploitation would be financial exploitation which is the misuse or withholding of a member’s finances by another person to the member’s disadvantage or for the profit or advantage of a person other than the member. </a:t>
            </a:r>
          </a:p>
          <a:p>
            <a:endParaRPr lang="en-US" sz="1200" dirty="0"/>
          </a:p>
          <a:p>
            <a:r>
              <a:rPr lang="en-US" sz="1200" dirty="0"/>
              <a:t>An example of this would be a caregiver telling the member that he needs money to pick up the member’s prescriptions, which are actually covered by the member’s health insurance at no cost. </a:t>
            </a:r>
            <a:endParaRPr lang="en-US" sz="1200" u="none" dirty="0">
              <a:solidFill>
                <a:schemeClr val="tx1"/>
              </a:solidFill>
            </a:endParaRPr>
          </a:p>
          <a:p>
            <a:endParaRPr lang="en-US" dirty="0"/>
          </a:p>
          <a:p>
            <a:endParaRPr lang="en-US" dirty="0"/>
          </a:p>
        </p:txBody>
      </p:sp>
      <p:sp>
        <p:nvSpPr>
          <p:cNvPr id="4" name="Slide Number Placeholder 3"/>
          <p:cNvSpPr>
            <a:spLocks noGrp="1"/>
          </p:cNvSpPr>
          <p:nvPr>
            <p:ph type="sldNum" sz="quarter" idx="10"/>
          </p:nvPr>
        </p:nvSpPr>
        <p:spPr/>
        <p:txBody>
          <a:bodyPr/>
          <a:lstStyle/>
          <a:p>
            <a:fld id="{3EAF2E28-148D-4DAA-9C12-CA47A3D54917}" type="slidenum">
              <a:rPr lang="en-US" smtClean="0"/>
              <a:t>17</a:t>
            </a:fld>
            <a:endParaRPr lang="en-US" dirty="0"/>
          </a:p>
        </p:txBody>
      </p:sp>
    </p:spTree>
    <p:extLst>
      <p:ext uri="{BB962C8B-B14F-4D97-AF65-F5344CB8AC3E}">
        <p14:creationId xmlns:p14="http://schemas.microsoft.com/office/powerpoint/2010/main" val="1321091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 simpler way to explain this is: unfair treatment of someone, or the use of a situation in a way that is wrong, in order to get some benefit for yourself.</a:t>
            </a:r>
          </a:p>
          <a:p>
            <a:endParaRPr lang="en-US" sz="1200" dirty="0"/>
          </a:p>
          <a:p>
            <a:r>
              <a:rPr lang="en-US" sz="1200" dirty="0"/>
              <a:t>One type of exploitation would be financial exploitation which is the misuse or withholding of a member’s finances by another person to the member’s disadvantage or for the profit or advantage of a person other than the member. </a:t>
            </a:r>
          </a:p>
          <a:p>
            <a:endParaRPr lang="en-US" sz="1200" dirty="0"/>
          </a:p>
          <a:p>
            <a:r>
              <a:rPr lang="en-US" sz="1200" dirty="0"/>
              <a:t>An example of this would be a caregiver telling the member that he needs money to pick up the member’s prescriptions, which are actually covered by the member’s health insurance at no cost. </a:t>
            </a:r>
            <a:endParaRPr lang="en-US" sz="1200" u="none" dirty="0">
              <a:solidFill>
                <a:schemeClr val="tx1"/>
              </a:solidFill>
            </a:endParaRPr>
          </a:p>
          <a:p>
            <a:endParaRPr lang="en-US" dirty="0"/>
          </a:p>
          <a:p>
            <a:endParaRPr lang="en-US" dirty="0"/>
          </a:p>
        </p:txBody>
      </p:sp>
      <p:sp>
        <p:nvSpPr>
          <p:cNvPr id="4" name="Slide Number Placeholder 3"/>
          <p:cNvSpPr>
            <a:spLocks noGrp="1"/>
          </p:cNvSpPr>
          <p:nvPr>
            <p:ph type="sldNum" sz="quarter" idx="10"/>
          </p:nvPr>
        </p:nvSpPr>
        <p:spPr/>
        <p:txBody>
          <a:bodyPr/>
          <a:lstStyle/>
          <a:p>
            <a:fld id="{3EAF2E28-148D-4DAA-9C12-CA47A3D54917}" type="slidenum">
              <a:rPr lang="en-US" smtClean="0"/>
              <a:t>18</a:t>
            </a:fld>
            <a:endParaRPr lang="en-US" dirty="0"/>
          </a:p>
        </p:txBody>
      </p:sp>
    </p:spTree>
    <p:extLst>
      <p:ext uri="{BB962C8B-B14F-4D97-AF65-F5344CB8AC3E}">
        <p14:creationId xmlns:p14="http://schemas.microsoft.com/office/powerpoint/2010/main" val="1041076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 simpler way to explain this is: unfair treatment of someone, or the use of a situation in a way that is wrong, in order to get some benefit for yourself.</a:t>
            </a:r>
          </a:p>
          <a:p>
            <a:endParaRPr lang="en-US" sz="1200" dirty="0"/>
          </a:p>
          <a:p>
            <a:r>
              <a:rPr lang="en-US" sz="1200" dirty="0"/>
              <a:t>One type of exploitation would be financial exploitation which is the misuse or withholding of a member’s finances by another person to the member’s disadvantage or for the profit or advantage of a person other than the member. </a:t>
            </a:r>
          </a:p>
          <a:p>
            <a:endParaRPr lang="en-US" sz="1200" dirty="0"/>
          </a:p>
          <a:p>
            <a:r>
              <a:rPr lang="en-US" sz="1200" dirty="0"/>
              <a:t>An example of this would be a caregiver telling the member that he needs money to pick up the member’s prescriptions, which are actually covered by the member’s health insurance at no cost. </a:t>
            </a:r>
            <a:endParaRPr lang="en-US" sz="1200" u="none" dirty="0">
              <a:solidFill>
                <a:schemeClr val="tx1"/>
              </a:solidFill>
            </a:endParaRPr>
          </a:p>
          <a:p>
            <a:endParaRPr lang="en-US" dirty="0"/>
          </a:p>
          <a:p>
            <a:endParaRPr lang="en-US" dirty="0"/>
          </a:p>
        </p:txBody>
      </p:sp>
      <p:sp>
        <p:nvSpPr>
          <p:cNvPr id="4" name="Slide Number Placeholder 3"/>
          <p:cNvSpPr>
            <a:spLocks noGrp="1"/>
          </p:cNvSpPr>
          <p:nvPr>
            <p:ph type="sldNum" sz="quarter" idx="10"/>
          </p:nvPr>
        </p:nvSpPr>
        <p:spPr/>
        <p:txBody>
          <a:bodyPr/>
          <a:lstStyle/>
          <a:p>
            <a:fld id="{3EAF2E28-148D-4DAA-9C12-CA47A3D54917}" type="slidenum">
              <a:rPr lang="en-US" smtClean="0"/>
              <a:t>19</a:t>
            </a:fld>
            <a:endParaRPr lang="en-US" dirty="0"/>
          </a:p>
        </p:txBody>
      </p:sp>
    </p:spTree>
    <p:extLst>
      <p:ext uri="{BB962C8B-B14F-4D97-AF65-F5344CB8AC3E}">
        <p14:creationId xmlns:p14="http://schemas.microsoft.com/office/powerpoint/2010/main" val="1596821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 simpler way to explain this is: unfair treatment of someone, or the use of a situation in a way that is wrong, in order to get some benefit for yourself.</a:t>
            </a:r>
          </a:p>
          <a:p>
            <a:endParaRPr lang="en-US" sz="1200" dirty="0"/>
          </a:p>
          <a:p>
            <a:r>
              <a:rPr lang="en-US" sz="1200" dirty="0"/>
              <a:t>One type of exploitation would be financial exploitation which is the misuse or withholding of a member’s finances by another person to the member’s disadvantage or for the profit or advantage of a person other than the member. </a:t>
            </a:r>
          </a:p>
          <a:p>
            <a:endParaRPr lang="en-US" sz="1200" dirty="0"/>
          </a:p>
          <a:p>
            <a:r>
              <a:rPr lang="en-US" sz="1200" dirty="0"/>
              <a:t>An example of this would be a caregiver telling the member that he needs money to pick up the member’s prescriptions, which are actually covered by the member’s health insurance at no cost. </a:t>
            </a:r>
            <a:endParaRPr lang="en-US" sz="1200" u="none" dirty="0">
              <a:solidFill>
                <a:schemeClr val="tx1"/>
              </a:solidFill>
            </a:endParaRPr>
          </a:p>
          <a:p>
            <a:endParaRPr lang="en-US" dirty="0"/>
          </a:p>
          <a:p>
            <a:endParaRPr lang="en-US" dirty="0"/>
          </a:p>
        </p:txBody>
      </p:sp>
      <p:sp>
        <p:nvSpPr>
          <p:cNvPr id="4" name="Slide Number Placeholder 3"/>
          <p:cNvSpPr>
            <a:spLocks noGrp="1"/>
          </p:cNvSpPr>
          <p:nvPr>
            <p:ph type="sldNum" sz="quarter" idx="10"/>
          </p:nvPr>
        </p:nvSpPr>
        <p:spPr/>
        <p:txBody>
          <a:bodyPr/>
          <a:lstStyle/>
          <a:p>
            <a:fld id="{3EAF2E28-148D-4DAA-9C12-CA47A3D54917}" type="slidenum">
              <a:rPr lang="en-US" smtClean="0"/>
              <a:t>20</a:t>
            </a:fld>
            <a:endParaRPr lang="en-US" dirty="0"/>
          </a:p>
        </p:txBody>
      </p:sp>
    </p:spTree>
    <p:extLst>
      <p:ext uri="{BB962C8B-B14F-4D97-AF65-F5344CB8AC3E}">
        <p14:creationId xmlns:p14="http://schemas.microsoft.com/office/powerpoint/2010/main" val="69503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 simpler way to explain this is: unfair treatment of someone, or the use of a situation in a way that is wrong, in order to get some benefit for yourself.</a:t>
            </a:r>
          </a:p>
          <a:p>
            <a:endParaRPr lang="en-US" sz="1200" dirty="0"/>
          </a:p>
          <a:p>
            <a:r>
              <a:rPr lang="en-US" sz="1200" dirty="0"/>
              <a:t>One type of exploitation would be financial exploitation which is the misuse or withholding of a member’s finances by another person to the member’s disadvantage or for the profit or advantage of a person other than the member. </a:t>
            </a:r>
          </a:p>
          <a:p>
            <a:endParaRPr lang="en-US" sz="1200" dirty="0"/>
          </a:p>
          <a:p>
            <a:r>
              <a:rPr lang="en-US" sz="1200" dirty="0"/>
              <a:t>An example of this would be a caregiver telling the member that he needs money to pick up the member’s prescriptions, which are actually covered by the member’s health insurance at no cost. </a:t>
            </a:r>
            <a:endParaRPr lang="en-US" sz="1200" u="none" dirty="0">
              <a:solidFill>
                <a:schemeClr val="tx1"/>
              </a:solidFill>
            </a:endParaRPr>
          </a:p>
          <a:p>
            <a:endParaRPr lang="en-US" dirty="0"/>
          </a:p>
          <a:p>
            <a:endParaRPr lang="en-US" dirty="0"/>
          </a:p>
        </p:txBody>
      </p:sp>
      <p:sp>
        <p:nvSpPr>
          <p:cNvPr id="4" name="Slide Number Placeholder 3"/>
          <p:cNvSpPr>
            <a:spLocks noGrp="1"/>
          </p:cNvSpPr>
          <p:nvPr>
            <p:ph type="sldNum" sz="quarter" idx="10"/>
          </p:nvPr>
        </p:nvSpPr>
        <p:spPr/>
        <p:txBody>
          <a:bodyPr/>
          <a:lstStyle/>
          <a:p>
            <a:fld id="{3EAF2E28-148D-4DAA-9C12-CA47A3D54917}" type="slidenum">
              <a:rPr lang="en-US" smtClean="0"/>
              <a:t>21</a:t>
            </a:fld>
            <a:endParaRPr lang="en-US" dirty="0"/>
          </a:p>
        </p:txBody>
      </p:sp>
    </p:spTree>
    <p:extLst>
      <p:ext uri="{BB962C8B-B14F-4D97-AF65-F5344CB8AC3E}">
        <p14:creationId xmlns:p14="http://schemas.microsoft.com/office/powerpoint/2010/main" val="3449077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AF2E28-148D-4DAA-9C12-CA47A3D54917}" type="slidenum">
              <a:rPr lang="en-US" smtClean="0"/>
              <a:t>22</a:t>
            </a:fld>
            <a:endParaRPr lang="en-US" dirty="0"/>
          </a:p>
        </p:txBody>
      </p:sp>
    </p:spTree>
    <p:extLst>
      <p:ext uri="{BB962C8B-B14F-4D97-AF65-F5344CB8AC3E}">
        <p14:creationId xmlns:p14="http://schemas.microsoft.com/office/powerpoint/2010/main" val="13126735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09">
    <p:bg>
      <p:bgPr>
        <a:solidFill>
          <a:srgbClr val="2F5597"/>
        </a:solidFill>
        <a:effectLst/>
      </p:bgPr>
    </p:bg>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 y="4468716"/>
            <a:ext cx="9296400" cy="1101482"/>
          </a:xfrm>
          <a:prstGeom prst="rect">
            <a:avLst/>
          </a:prstGeom>
        </p:spPr>
      </p:pic>
      <p:sp>
        <p:nvSpPr>
          <p:cNvPr id="4" name="Rectangle 3"/>
          <p:cNvSpPr/>
          <p:nvPr userDrawn="1"/>
        </p:nvSpPr>
        <p:spPr>
          <a:xfrm>
            <a:off x="0" y="5466914"/>
            <a:ext cx="9144000" cy="1371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p:cNvSpPr>
            <a:spLocks noGrp="1"/>
          </p:cNvSpPr>
          <p:nvPr>
            <p:ph type="ctrTitle" hasCustomPrompt="1"/>
          </p:nvPr>
        </p:nvSpPr>
        <p:spPr>
          <a:xfrm>
            <a:off x="524435" y="636684"/>
            <a:ext cx="8229600" cy="1662761"/>
          </a:xfrm>
        </p:spPr>
        <p:txBody>
          <a:bodyPr bIns="0">
            <a:noAutofit/>
          </a:bodyPr>
          <a:lstStyle>
            <a:lvl1pPr algn="l">
              <a:defRPr sz="3300" baseline="0">
                <a:solidFill>
                  <a:schemeClr val="bg1"/>
                </a:solidFill>
              </a:defRPr>
            </a:lvl1pPr>
          </a:lstStyle>
          <a:p>
            <a:r>
              <a:rPr lang="en-US" dirty="0"/>
              <a:t>Power Point Title</a:t>
            </a:r>
          </a:p>
        </p:txBody>
      </p:sp>
      <p:sp>
        <p:nvSpPr>
          <p:cNvPr id="13" name="Subtitle 2"/>
          <p:cNvSpPr>
            <a:spLocks noGrp="1"/>
          </p:cNvSpPr>
          <p:nvPr>
            <p:ph type="subTitle" idx="1" hasCustomPrompt="1"/>
          </p:nvPr>
        </p:nvSpPr>
        <p:spPr>
          <a:xfrm>
            <a:off x="533400" y="2362200"/>
            <a:ext cx="8217381" cy="1524000"/>
          </a:xfrm>
        </p:spPr>
        <p:txBody>
          <a:bodyPr tIns="0" bIns="0">
            <a:noAutofit/>
          </a:bodyPr>
          <a:lstStyle>
            <a:lvl1pPr marL="0" indent="0" algn="l">
              <a:buNone/>
              <a:defRPr sz="2000" b="1" cap="all" baseline="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HERE</a:t>
            </a:r>
          </a:p>
        </p:txBody>
      </p:sp>
      <p:sp>
        <p:nvSpPr>
          <p:cNvPr id="7" name="TextBox 6"/>
          <p:cNvSpPr txBox="1"/>
          <p:nvPr userDrawn="1"/>
        </p:nvSpPr>
        <p:spPr>
          <a:xfrm>
            <a:off x="457200" y="6260619"/>
            <a:ext cx="3025187" cy="307777"/>
          </a:xfrm>
          <a:prstGeom prst="rect">
            <a:avLst/>
          </a:prstGeom>
          <a:noFill/>
        </p:spPr>
        <p:txBody>
          <a:bodyPr wrap="none" rtlCol="0">
            <a:spAutoFit/>
          </a:bodyPr>
          <a:lstStyle/>
          <a:p>
            <a:r>
              <a:rPr lang="en-US" sz="1400" b="1" cap="all" dirty="0">
                <a:solidFill>
                  <a:schemeClr val="tx2"/>
                </a:solidFill>
              </a:rPr>
              <a:t>Proprietary and Confidential </a:t>
            </a:r>
          </a:p>
        </p:txBody>
      </p:sp>
    </p:spTree>
    <p:extLst>
      <p:ext uri="{BB962C8B-B14F-4D97-AF65-F5344CB8AC3E}">
        <p14:creationId xmlns:p14="http://schemas.microsoft.com/office/powerpoint/2010/main" val="1263723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lumn with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kern="0" spc="0" baseline="0"/>
            </a:lvl1pPr>
          </a:lstStyle>
          <a:p>
            <a:r>
              <a:rPr lang="en-US" dirty="0"/>
              <a:t>Slide Title</a:t>
            </a:r>
          </a:p>
        </p:txBody>
      </p:sp>
      <p:sp>
        <p:nvSpPr>
          <p:cNvPr id="3" name="Content Placeholder 2"/>
          <p:cNvSpPr>
            <a:spLocks noGrp="1"/>
          </p:cNvSpPr>
          <p:nvPr>
            <p:ph sz="half" idx="1"/>
          </p:nvPr>
        </p:nvSpPr>
        <p:spPr>
          <a:xfrm>
            <a:off x="457200" y="1600201"/>
            <a:ext cx="4038600" cy="3987800"/>
          </a:xfrm>
        </p:spPr>
        <p:txBody>
          <a:bodyPr vert="horz" lIns="0" tIns="0" rIns="0" bIns="0" rtlCol="0">
            <a:normAutofit/>
          </a:bodyPr>
          <a:lstStyle>
            <a:lvl1pPr>
              <a:buClr>
                <a:srgbClr val="1F497D"/>
              </a:buClr>
              <a:defRPr lang="en-US" kern="0" spc="0" baseline="0" smtClean="0"/>
            </a:lvl1pPr>
            <a:lvl2pPr>
              <a:buClr>
                <a:srgbClr val="1F497D"/>
              </a:buClr>
              <a:defRPr lang="en-US" kern="0" spc="0" baseline="0" smtClean="0"/>
            </a:lvl2pPr>
            <a:lvl3pPr>
              <a:buClr>
                <a:srgbClr val="1F497D"/>
              </a:buClr>
              <a:defRPr lang="en-US" kern="0" spc="0" baseline="0" smtClean="0"/>
            </a:lvl3pPr>
            <a:lvl4pPr>
              <a:buClr>
                <a:srgbClr val="1F497D"/>
              </a:buClr>
              <a:defRPr lang="en-US" kern="0" spc="0" baseline="0" smtClean="0"/>
            </a:lvl4pPr>
            <a:lvl5pPr>
              <a:buClr>
                <a:srgbClr val="1F497D"/>
              </a:buClr>
              <a:defRPr lang="en-US" kern="0" spc="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06470" y="1600201"/>
            <a:ext cx="3980329" cy="3987800"/>
          </a:xfrm>
        </p:spPr>
        <p:txBody>
          <a:bodyPr vert="horz" lIns="0" tIns="0" rIns="0" bIns="0" rtlCol="0">
            <a:normAutofit/>
          </a:bodyPr>
          <a:lstStyle>
            <a:lvl1pPr>
              <a:buClr>
                <a:srgbClr val="1F497D"/>
              </a:buClr>
              <a:defRPr lang="en-US" kern="0" spc="0" baseline="0" smtClean="0"/>
            </a:lvl1pPr>
            <a:lvl2pPr>
              <a:buClr>
                <a:srgbClr val="1F497D"/>
              </a:buClr>
              <a:defRPr lang="en-US" kern="0" spc="0" baseline="0" smtClean="0"/>
            </a:lvl2pPr>
            <a:lvl3pPr>
              <a:buClr>
                <a:srgbClr val="1F497D"/>
              </a:buClr>
              <a:defRPr lang="en-US" kern="0" spc="0" baseline="0" smtClean="0"/>
            </a:lvl3pPr>
            <a:lvl4pPr>
              <a:buClr>
                <a:srgbClr val="1F497D"/>
              </a:buClr>
              <a:defRPr lang="en-US" kern="0" spc="0" baseline="0" smtClean="0"/>
            </a:lvl4pPr>
            <a:lvl5pPr>
              <a:buClr>
                <a:srgbClr val="1F497D"/>
              </a:buClr>
              <a:defRPr lang="en-US" kern="0" spc="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2"/>
          <p:cNvSpPr>
            <a:spLocks noGrp="1"/>
          </p:cNvSpPr>
          <p:nvPr>
            <p:ph type="body" idx="12" hasCustomPrompt="1"/>
          </p:nvPr>
        </p:nvSpPr>
        <p:spPr>
          <a:xfrm>
            <a:off x="457200" y="1048871"/>
            <a:ext cx="8248650" cy="475130"/>
          </a:xfrm>
        </p:spPr>
        <p:txBody>
          <a:bodyPr anchor="t" anchorCtr="0">
            <a:normAutofit/>
          </a:bodyPr>
          <a:lstStyle>
            <a:lvl1pPr marL="0" indent="0">
              <a:lnSpc>
                <a:spcPts val="2200"/>
              </a:lnSpc>
              <a:spcBef>
                <a:spcPts val="0"/>
              </a:spcBef>
              <a:buNone/>
              <a:defRPr sz="2200" b="1" kern="0" cap="all"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 here</a:t>
            </a:r>
          </a:p>
        </p:txBody>
      </p:sp>
    </p:spTree>
    <p:extLst>
      <p:ext uri="{BB962C8B-B14F-4D97-AF65-F5344CB8AC3E}">
        <p14:creationId xmlns:p14="http://schemas.microsoft.com/office/powerpoint/2010/main" val="2111654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wo Column with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8235" y="380999"/>
            <a:ext cx="6409765" cy="578225"/>
          </a:xfrm>
        </p:spPr>
        <p:txBody>
          <a:bodyPr/>
          <a:lstStyle>
            <a:lvl1pPr>
              <a:defRPr kern="0" spc="0" baseline="0"/>
            </a:lvl1pPr>
          </a:lstStyle>
          <a:p>
            <a:r>
              <a:rPr lang="en-US" dirty="0"/>
              <a:t>Slide Title</a:t>
            </a:r>
          </a:p>
        </p:txBody>
      </p:sp>
      <p:sp>
        <p:nvSpPr>
          <p:cNvPr id="3" name="Content Placeholder 2"/>
          <p:cNvSpPr>
            <a:spLocks noGrp="1"/>
          </p:cNvSpPr>
          <p:nvPr>
            <p:ph sz="half" idx="1"/>
          </p:nvPr>
        </p:nvSpPr>
        <p:spPr>
          <a:xfrm>
            <a:off x="457200" y="1600201"/>
            <a:ext cx="4038600" cy="3987800"/>
          </a:xfrm>
        </p:spPr>
        <p:txBody>
          <a:bodyPr vert="horz" lIns="0" tIns="0" rIns="0" bIns="0" rtlCol="0">
            <a:normAutofit/>
          </a:bodyPr>
          <a:lstStyle>
            <a:lvl1pPr>
              <a:defRPr lang="en-US" kern="0" spc="0" baseline="0" smtClean="0"/>
            </a:lvl1pPr>
            <a:lvl2pPr>
              <a:defRPr lang="en-US" kern="0" spc="0" baseline="0" smtClean="0"/>
            </a:lvl2pPr>
            <a:lvl3pPr>
              <a:defRPr lang="en-US" kern="0" spc="0" baseline="0" smtClean="0"/>
            </a:lvl3pPr>
            <a:lvl4pPr>
              <a:defRPr lang="en-US" kern="0" spc="0" baseline="0" smtClean="0"/>
            </a:lvl4pPr>
            <a:lvl5pPr>
              <a:defRPr lang="en-US" kern="0"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6470" y="1600201"/>
            <a:ext cx="3980329" cy="3987800"/>
          </a:xfrm>
        </p:spPr>
        <p:txBody>
          <a:bodyPr vert="horz" lIns="0" tIns="0" rIns="0" bIns="0" rtlCol="0">
            <a:normAutofit/>
          </a:bodyPr>
          <a:lstStyle>
            <a:lvl1pPr>
              <a:defRPr lang="en-US" kern="0" spc="0" baseline="0" smtClean="0"/>
            </a:lvl1pPr>
            <a:lvl2pPr>
              <a:defRPr lang="en-US" kern="0" spc="0" baseline="0" smtClean="0"/>
            </a:lvl2pPr>
            <a:lvl3pPr>
              <a:defRPr lang="en-US" kern="0" spc="0" baseline="0" smtClean="0"/>
            </a:lvl3pPr>
            <a:lvl4pPr>
              <a:defRPr lang="en-US" kern="0" spc="0" baseline="0" smtClean="0"/>
            </a:lvl4pPr>
            <a:lvl5pPr>
              <a:defRPr lang="en-US" kern="0"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2"/>
          <p:cNvSpPr>
            <a:spLocks noGrp="1"/>
          </p:cNvSpPr>
          <p:nvPr>
            <p:ph type="body" idx="12" hasCustomPrompt="1"/>
          </p:nvPr>
        </p:nvSpPr>
        <p:spPr>
          <a:xfrm>
            <a:off x="457200" y="1048871"/>
            <a:ext cx="8248650" cy="475130"/>
          </a:xfrm>
        </p:spPr>
        <p:txBody>
          <a:bodyPr anchor="t" anchorCtr="0">
            <a:normAutofit/>
          </a:bodyPr>
          <a:lstStyle>
            <a:lvl1pPr marL="0" indent="0">
              <a:lnSpc>
                <a:spcPts val="2200"/>
              </a:lnSpc>
              <a:spcBef>
                <a:spcPts val="0"/>
              </a:spcBef>
              <a:buNone/>
              <a:defRPr sz="2200" b="1" kern="0" cap="all"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 here</a:t>
            </a:r>
          </a:p>
        </p:txBody>
      </p:sp>
    </p:spTree>
    <p:extLst>
      <p:ext uri="{BB962C8B-B14F-4D97-AF65-F5344CB8AC3E}">
        <p14:creationId xmlns:p14="http://schemas.microsoft.com/office/powerpoint/2010/main" val="159954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lumn with Header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kern="0" spc="0" baseline="0"/>
            </a:lvl1pPr>
          </a:lstStyle>
          <a:p>
            <a:r>
              <a:rPr lang="en-US" dirty="0"/>
              <a:t>Slide Title</a:t>
            </a:r>
          </a:p>
        </p:txBody>
      </p:sp>
      <p:sp>
        <p:nvSpPr>
          <p:cNvPr id="3" name="Content Placeholder 2"/>
          <p:cNvSpPr>
            <a:spLocks noGrp="1"/>
          </p:cNvSpPr>
          <p:nvPr>
            <p:ph sz="half" idx="1"/>
          </p:nvPr>
        </p:nvSpPr>
        <p:spPr>
          <a:xfrm>
            <a:off x="457200" y="1600200"/>
            <a:ext cx="4038600" cy="3987801"/>
          </a:xfrm>
        </p:spPr>
        <p:txBody>
          <a:bodyPr vert="horz" lIns="0" tIns="0" rIns="0" bIns="0" rtlCol="0">
            <a:normAutofit/>
          </a:bodyPr>
          <a:lstStyle>
            <a:lvl1pPr>
              <a:defRPr lang="en-US" kern="0" spc="0" baseline="0" smtClean="0"/>
            </a:lvl1pPr>
            <a:lvl2pPr>
              <a:defRPr lang="en-US" kern="0" spc="0" baseline="0" smtClean="0"/>
            </a:lvl2pPr>
            <a:lvl3pPr>
              <a:defRPr lang="en-US" kern="0" spc="0" baseline="0" smtClean="0"/>
            </a:lvl3pPr>
            <a:lvl4pPr>
              <a:defRPr lang="en-US" kern="0" spc="0" baseline="0" smtClean="0"/>
            </a:lvl4pPr>
            <a:lvl5pPr>
              <a:defRPr lang="en-US" kern="0"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6470" y="1600200"/>
            <a:ext cx="3980329" cy="3987801"/>
          </a:xfrm>
        </p:spPr>
        <p:txBody>
          <a:bodyPr vert="horz" lIns="0" tIns="0" rIns="0" bIns="0" rtlCol="0">
            <a:normAutofit/>
          </a:bodyPr>
          <a:lstStyle>
            <a:lvl1pPr>
              <a:defRPr lang="en-US" kern="0" spc="0" baseline="0" smtClean="0"/>
            </a:lvl1pPr>
            <a:lvl2pPr>
              <a:defRPr lang="en-US" kern="0" spc="0" baseline="0" smtClean="0"/>
            </a:lvl2pPr>
            <a:lvl3pPr>
              <a:defRPr lang="en-US" kern="0" spc="0" baseline="0" smtClean="0"/>
            </a:lvl3pPr>
            <a:lvl4pPr>
              <a:defRPr lang="en-US" kern="0" spc="0" baseline="0" smtClean="0"/>
            </a:lvl4pPr>
            <a:lvl5pPr>
              <a:defRPr lang="en-US" kern="0"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23" hasCustomPrompt="1"/>
          </p:nvPr>
        </p:nvSpPr>
        <p:spPr>
          <a:xfrm>
            <a:off x="457200" y="1066800"/>
            <a:ext cx="4038600" cy="457200"/>
          </a:xfrm>
        </p:spPr>
        <p:txBody>
          <a:bodyPr anchor="b" anchorCtr="0">
            <a:normAutofit/>
          </a:bodyPr>
          <a:lstStyle>
            <a:lvl1pPr marL="25146" indent="0">
              <a:buNone/>
              <a:defRPr lang="en-US" sz="2000" b="1" kern="0" cap="all" spc="0" baseline="0" dirty="0" smtClean="0">
                <a:solidFill>
                  <a:srgbClr val="6E6E6E"/>
                </a:solidFill>
                <a:latin typeface="+mj-lt"/>
                <a:ea typeface="+mj-ea"/>
                <a:cs typeface="+mj-cs"/>
              </a:defRPr>
            </a:lvl1pPr>
          </a:lstStyle>
          <a:p>
            <a:pPr lvl="0"/>
            <a:r>
              <a:rPr lang="en-US" dirty="0"/>
              <a:t>Column Head</a:t>
            </a:r>
          </a:p>
        </p:txBody>
      </p:sp>
      <p:sp>
        <p:nvSpPr>
          <p:cNvPr id="10" name="Text Placeholder 9"/>
          <p:cNvSpPr>
            <a:spLocks noGrp="1"/>
          </p:cNvSpPr>
          <p:nvPr>
            <p:ph type="body" sz="quarter" idx="24" hasCustomPrompt="1"/>
          </p:nvPr>
        </p:nvSpPr>
        <p:spPr>
          <a:xfrm>
            <a:off x="4724400" y="1066800"/>
            <a:ext cx="3962400" cy="457200"/>
          </a:xfrm>
        </p:spPr>
        <p:txBody>
          <a:bodyPr anchor="b" anchorCtr="0">
            <a:normAutofit/>
          </a:bodyPr>
          <a:lstStyle>
            <a:lvl1pPr marL="25146" indent="0">
              <a:buNone/>
              <a:defRPr sz="2000" b="1" kern="0" cap="all" spc="0" baseline="0">
                <a:solidFill>
                  <a:srgbClr val="6E6E6E"/>
                </a:solidFill>
              </a:defRPr>
            </a:lvl1pPr>
          </a:lstStyle>
          <a:p>
            <a:pPr lvl="0"/>
            <a:r>
              <a:rPr lang="en-US" dirty="0"/>
              <a:t>Column Head</a:t>
            </a:r>
          </a:p>
        </p:txBody>
      </p:sp>
    </p:spTree>
    <p:extLst>
      <p:ext uri="{BB962C8B-B14F-4D97-AF65-F5344CB8AC3E}">
        <p14:creationId xmlns:p14="http://schemas.microsoft.com/office/powerpoint/2010/main" val="4230514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lumn with Hea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8235" y="380999"/>
            <a:ext cx="6485965" cy="578225"/>
          </a:xfrm>
        </p:spPr>
        <p:txBody>
          <a:bodyPr/>
          <a:lstStyle>
            <a:lvl1pPr>
              <a:defRPr kern="0" spc="0" baseline="0"/>
            </a:lvl1pPr>
          </a:lstStyle>
          <a:p>
            <a:r>
              <a:rPr lang="en-US" dirty="0"/>
              <a:t>Slide Title</a:t>
            </a:r>
          </a:p>
        </p:txBody>
      </p:sp>
      <p:sp>
        <p:nvSpPr>
          <p:cNvPr id="3" name="Content Placeholder 2"/>
          <p:cNvSpPr>
            <a:spLocks noGrp="1"/>
          </p:cNvSpPr>
          <p:nvPr>
            <p:ph sz="half" idx="1"/>
          </p:nvPr>
        </p:nvSpPr>
        <p:spPr>
          <a:xfrm>
            <a:off x="457200" y="1600200"/>
            <a:ext cx="4038600" cy="3987801"/>
          </a:xfrm>
        </p:spPr>
        <p:txBody>
          <a:bodyPr vert="horz" lIns="0" tIns="0" rIns="0" bIns="0" rtlCol="0">
            <a:normAutofit/>
          </a:bodyPr>
          <a:lstStyle>
            <a:lvl1pPr>
              <a:defRPr lang="en-US" kern="0" spc="0" baseline="0" smtClean="0"/>
            </a:lvl1pPr>
            <a:lvl2pPr>
              <a:defRPr lang="en-US" kern="0" spc="0" baseline="0" smtClean="0"/>
            </a:lvl2pPr>
            <a:lvl3pPr>
              <a:defRPr lang="en-US" kern="0" spc="0" baseline="0" smtClean="0"/>
            </a:lvl3pPr>
            <a:lvl4pPr>
              <a:defRPr lang="en-US" kern="0" spc="0" baseline="0" smtClean="0"/>
            </a:lvl4pPr>
            <a:lvl5pPr>
              <a:defRPr lang="en-US" kern="0"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6470" y="1600200"/>
            <a:ext cx="3980329" cy="3987801"/>
          </a:xfrm>
        </p:spPr>
        <p:txBody>
          <a:bodyPr vert="horz" lIns="0" tIns="0" rIns="0" bIns="0" rtlCol="0">
            <a:normAutofit/>
          </a:bodyPr>
          <a:lstStyle>
            <a:lvl1pPr>
              <a:defRPr lang="en-US" kern="0" spc="0" baseline="0" smtClean="0"/>
            </a:lvl1pPr>
            <a:lvl2pPr>
              <a:defRPr lang="en-US" kern="0" spc="0" baseline="0" smtClean="0"/>
            </a:lvl2pPr>
            <a:lvl3pPr>
              <a:defRPr lang="en-US" kern="0" spc="0" baseline="0" smtClean="0"/>
            </a:lvl3pPr>
            <a:lvl4pPr>
              <a:defRPr lang="en-US" kern="0" spc="0" baseline="0" smtClean="0"/>
            </a:lvl4pPr>
            <a:lvl5pPr>
              <a:defRPr lang="en-US" kern="0" spc="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23" hasCustomPrompt="1"/>
          </p:nvPr>
        </p:nvSpPr>
        <p:spPr>
          <a:xfrm>
            <a:off x="457200" y="1066800"/>
            <a:ext cx="4038600" cy="457200"/>
          </a:xfrm>
        </p:spPr>
        <p:txBody>
          <a:bodyPr anchor="b" anchorCtr="0">
            <a:normAutofit/>
          </a:bodyPr>
          <a:lstStyle>
            <a:lvl1pPr marL="25146" indent="0">
              <a:buNone/>
              <a:defRPr lang="en-US" sz="2000" b="1" kern="0" cap="all" spc="0" baseline="0" dirty="0" smtClean="0">
                <a:solidFill>
                  <a:srgbClr val="6E6E6E"/>
                </a:solidFill>
                <a:latin typeface="+mj-lt"/>
                <a:ea typeface="+mj-ea"/>
                <a:cs typeface="+mj-cs"/>
              </a:defRPr>
            </a:lvl1pPr>
          </a:lstStyle>
          <a:p>
            <a:pPr lvl="0"/>
            <a:r>
              <a:rPr lang="en-US" dirty="0"/>
              <a:t>Column Head</a:t>
            </a:r>
          </a:p>
        </p:txBody>
      </p:sp>
      <p:sp>
        <p:nvSpPr>
          <p:cNvPr id="10" name="Text Placeholder 9"/>
          <p:cNvSpPr>
            <a:spLocks noGrp="1"/>
          </p:cNvSpPr>
          <p:nvPr>
            <p:ph type="body" sz="quarter" idx="24" hasCustomPrompt="1"/>
          </p:nvPr>
        </p:nvSpPr>
        <p:spPr>
          <a:xfrm>
            <a:off x="4724400" y="1066800"/>
            <a:ext cx="3962400" cy="457200"/>
          </a:xfrm>
        </p:spPr>
        <p:txBody>
          <a:bodyPr anchor="b" anchorCtr="0">
            <a:normAutofit/>
          </a:bodyPr>
          <a:lstStyle>
            <a:lvl1pPr marL="25146" indent="0">
              <a:buNone/>
              <a:defRPr sz="2000" b="1" kern="0" cap="all" spc="0" baseline="0">
                <a:solidFill>
                  <a:srgbClr val="6E6E6E"/>
                </a:solidFill>
              </a:defRPr>
            </a:lvl1pPr>
          </a:lstStyle>
          <a:p>
            <a:pPr lvl="0"/>
            <a:r>
              <a:rPr lang="en-US" dirty="0"/>
              <a:t>Column Head</a:t>
            </a:r>
          </a:p>
        </p:txBody>
      </p:sp>
    </p:spTree>
    <p:extLst>
      <p:ext uri="{BB962C8B-B14F-4D97-AF65-F5344CB8AC3E}">
        <p14:creationId xmlns:p14="http://schemas.microsoft.com/office/powerpoint/2010/main" val="2865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olumns with Heade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Content Placeholder 4"/>
          <p:cNvSpPr>
            <a:spLocks noGrp="1"/>
          </p:cNvSpPr>
          <p:nvPr>
            <p:ph sz="quarter" idx="11"/>
          </p:nvPr>
        </p:nvSpPr>
        <p:spPr>
          <a:xfrm>
            <a:off x="448235" y="1577196"/>
            <a:ext cx="2523565" cy="38330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3301252" y="1577196"/>
            <a:ext cx="2523565" cy="38330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3"/>
          </p:nvPr>
        </p:nvSpPr>
        <p:spPr>
          <a:xfrm>
            <a:off x="6154270" y="1600200"/>
            <a:ext cx="2523565" cy="38330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5"/>
          <p:cNvSpPr>
            <a:spLocks noGrp="1"/>
          </p:cNvSpPr>
          <p:nvPr>
            <p:ph type="body" sz="quarter" idx="23" hasCustomPrompt="1"/>
          </p:nvPr>
        </p:nvSpPr>
        <p:spPr>
          <a:xfrm>
            <a:off x="457200" y="1066800"/>
            <a:ext cx="2514600" cy="457200"/>
          </a:xfrm>
        </p:spPr>
        <p:txBody>
          <a:bodyPr anchor="b" anchorCtr="0">
            <a:normAutofit/>
          </a:bodyPr>
          <a:lstStyle>
            <a:lvl1pPr marL="25146" indent="0">
              <a:buNone/>
              <a:defRPr lang="en-US" sz="2000" b="1" kern="0" cap="all" spc="0" baseline="0" dirty="0" smtClean="0">
                <a:solidFill>
                  <a:srgbClr val="6E6E6E"/>
                </a:solidFill>
                <a:latin typeface="+mj-lt"/>
                <a:ea typeface="+mj-ea"/>
                <a:cs typeface="+mj-cs"/>
              </a:defRPr>
            </a:lvl1pPr>
          </a:lstStyle>
          <a:p>
            <a:pPr lvl="0"/>
            <a:r>
              <a:rPr lang="en-US" dirty="0"/>
              <a:t>Column Head</a:t>
            </a:r>
          </a:p>
        </p:txBody>
      </p:sp>
      <p:sp>
        <p:nvSpPr>
          <p:cNvPr id="13" name="Text Placeholder 5"/>
          <p:cNvSpPr>
            <a:spLocks noGrp="1"/>
          </p:cNvSpPr>
          <p:nvPr>
            <p:ph type="body" sz="quarter" idx="24" hasCustomPrompt="1"/>
          </p:nvPr>
        </p:nvSpPr>
        <p:spPr>
          <a:xfrm>
            <a:off x="3301252" y="1066800"/>
            <a:ext cx="2523564" cy="457200"/>
          </a:xfrm>
        </p:spPr>
        <p:txBody>
          <a:bodyPr anchor="b" anchorCtr="0">
            <a:normAutofit/>
          </a:bodyPr>
          <a:lstStyle>
            <a:lvl1pPr marL="25146" indent="0">
              <a:buNone/>
              <a:defRPr lang="en-US" sz="2000" b="1" kern="0" cap="all" spc="0" baseline="0" dirty="0" smtClean="0">
                <a:solidFill>
                  <a:srgbClr val="6E6E6E"/>
                </a:solidFill>
                <a:latin typeface="+mj-lt"/>
                <a:ea typeface="+mj-ea"/>
                <a:cs typeface="+mj-cs"/>
              </a:defRPr>
            </a:lvl1pPr>
          </a:lstStyle>
          <a:p>
            <a:pPr lvl="0"/>
            <a:r>
              <a:rPr lang="en-US" dirty="0"/>
              <a:t>Column Head</a:t>
            </a:r>
          </a:p>
        </p:txBody>
      </p:sp>
      <p:sp>
        <p:nvSpPr>
          <p:cNvPr id="14" name="Text Placeholder 5"/>
          <p:cNvSpPr>
            <a:spLocks noGrp="1"/>
          </p:cNvSpPr>
          <p:nvPr>
            <p:ph type="body" sz="quarter" idx="25" hasCustomPrompt="1"/>
          </p:nvPr>
        </p:nvSpPr>
        <p:spPr>
          <a:xfrm>
            <a:off x="6154268" y="1066800"/>
            <a:ext cx="2523566" cy="457200"/>
          </a:xfrm>
        </p:spPr>
        <p:txBody>
          <a:bodyPr anchor="b" anchorCtr="0">
            <a:normAutofit/>
          </a:bodyPr>
          <a:lstStyle>
            <a:lvl1pPr marL="25146" indent="0">
              <a:buNone/>
              <a:defRPr lang="en-US" sz="2000" b="1" kern="0" cap="all" spc="0" baseline="0" dirty="0" smtClean="0">
                <a:solidFill>
                  <a:srgbClr val="6E6E6E"/>
                </a:solidFill>
                <a:latin typeface="+mj-lt"/>
                <a:ea typeface="+mj-ea"/>
                <a:cs typeface="+mj-cs"/>
              </a:defRPr>
            </a:lvl1pPr>
          </a:lstStyle>
          <a:p>
            <a:pPr lvl="0"/>
            <a:r>
              <a:rPr lang="en-US" dirty="0"/>
              <a:t>Column Head</a:t>
            </a:r>
          </a:p>
        </p:txBody>
      </p:sp>
    </p:spTree>
    <p:extLst>
      <p:ext uri="{BB962C8B-B14F-4D97-AF65-F5344CB8AC3E}">
        <p14:creationId xmlns:p14="http://schemas.microsoft.com/office/powerpoint/2010/main" val="3117021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hree Columns with Headers">
    <p:spTree>
      <p:nvGrpSpPr>
        <p:cNvPr id="1" name=""/>
        <p:cNvGrpSpPr/>
        <p:nvPr/>
      </p:nvGrpSpPr>
      <p:grpSpPr>
        <a:xfrm>
          <a:off x="0" y="0"/>
          <a:ext cx="0" cy="0"/>
          <a:chOff x="0" y="0"/>
          <a:chExt cx="0" cy="0"/>
        </a:xfrm>
      </p:grpSpPr>
      <p:sp>
        <p:nvSpPr>
          <p:cNvPr id="2" name="Title 1"/>
          <p:cNvSpPr>
            <a:spLocks noGrp="1"/>
          </p:cNvSpPr>
          <p:nvPr>
            <p:ph type="title"/>
          </p:nvPr>
        </p:nvSpPr>
        <p:spPr>
          <a:xfrm>
            <a:off x="448235" y="380999"/>
            <a:ext cx="6485965" cy="578225"/>
          </a:xfrm>
        </p:spPr>
        <p:txBody>
          <a:bodyPr/>
          <a:lstStyle/>
          <a:p>
            <a:r>
              <a:rPr lang="en-US" dirty="0"/>
              <a:t>Click to edit Master title style</a:t>
            </a:r>
          </a:p>
        </p:txBody>
      </p:sp>
      <p:sp>
        <p:nvSpPr>
          <p:cNvPr id="5" name="Content Placeholder 4"/>
          <p:cNvSpPr>
            <a:spLocks noGrp="1"/>
          </p:cNvSpPr>
          <p:nvPr>
            <p:ph sz="quarter" idx="11"/>
          </p:nvPr>
        </p:nvSpPr>
        <p:spPr>
          <a:xfrm>
            <a:off x="448235" y="1577196"/>
            <a:ext cx="2523565" cy="38330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4"/>
          <p:cNvSpPr>
            <a:spLocks noGrp="1"/>
          </p:cNvSpPr>
          <p:nvPr>
            <p:ph sz="quarter" idx="12"/>
          </p:nvPr>
        </p:nvSpPr>
        <p:spPr>
          <a:xfrm>
            <a:off x="3301252" y="1577196"/>
            <a:ext cx="2523565" cy="38330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3"/>
          </p:nvPr>
        </p:nvSpPr>
        <p:spPr>
          <a:xfrm>
            <a:off x="6154270" y="1600200"/>
            <a:ext cx="2523565" cy="38330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5"/>
          <p:cNvSpPr>
            <a:spLocks noGrp="1"/>
          </p:cNvSpPr>
          <p:nvPr>
            <p:ph type="body" sz="quarter" idx="23" hasCustomPrompt="1"/>
          </p:nvPr>
        </p:nvSpPr>
        <p:spPr>
          <a:xfrm>
            <a:off x="457200" y="1066800"/>
            <a:ext cx="2514600" cy="457200"/>
          </a:xfrm>
        </p:spPr>
        <p:txBody>
          <a:bodyPr anchor="b" anchorCtr="0">
            <a:normAutofit/>
          </a:bodyPr>
          <a:lstStyle>
            <a:lvl1pPr marL="25146" indent="0">
              <a:buNone/>
              <a:defRPr lang="en-US" sz="2000" b="1" kern="0" cap="all" spc="0" baseline="0" dirty="0" smtClean="0">
                <a:solidFill>
                  <a:srgbClr val="6E6E6E"/>
                </a:solidFill>
                <a:latin typeface="+mj-lt"/>
                <a:ea typeface="+mj-ea"/>
                <a:cs typeface="+mj-cs"/>
              </a:defRPr>
            </a:lvl1pPr>
          </a:lstStyle>
          <a:p>
            <a:pPr lvl="0"/>
            <a:r>
              <a:rPr lang="en-US" dirty="0"/>
              <a:t>Column Head</a:t>
            </a:r>
          </a:p>
        </p:txBody>
      </p:sp>
      <p:sp>
        <p:nvSpPr>
          <p:cNvPr id="13" name="Text Placeholder 5"/>
          <p:cNvSpPr>
            <a:spLocks noGrp="1"/>
          </p:cNvSpPr>
          <p:nvPr>
            <p:ph type="body" sz="quarter" idx="24" hasCustomPrompt="1"/>
          </p:nvPr>
        </p:nvSpPr>
        <p:spPr>
          <a:xfrm>
            <a:off x="3301252" y="1066800"/>
            <a:ext cx="2523564" cy="457200"/>
          </a:xfrm>
        </p:spPr>
        <p:txBody>
          <a:bodyPr anchor="b" anchorCtr="0">
            <a:normAutofit/>
          </a:bodyPr>
          <a:lstStyle>
            <a:lvl1pPr marL="25146" indent="0">
              <a:buNone/>
              <a:defRPr lang="en-US" sz="2000" b="1" kern="0" cap="all" spc="0" baseline="0" dirty="0" smtClean="0">
                <a:solidFill>
                  <a:srgbClr val="6E6E6E"/>
                </a:solidFill>
                <a:latin typeface="+mj-lt"/>
                <a:ea typeface="+mj-ea"/>
                <a:cs typeface="+mj-cs"/>
              </a:defRPr>
            </a:lvl1pPr>
          </a:lstStyle>
          <a:p>
            <a:pPr lvl="0"/>
            <a:r>
              <a:rPr lang="en-US" dirty="0"/>
              <a:t>Column Head</a:t>
            </a:r>
          </a:p>
        </p:txBody>
      </p:sp>
      <p:sp>
        <p:nvSpPr>
          <p:cNvPr id="14" name="Text Placeholder 5"/>
          <p:cNvSpPr>
            <a:spLocks noGrp="1"/>
          </p:cNvSpPr>
          <p:nvPr>
            <p:ph type="body" sz="quarter" idx="25" hasCustomPrompt="1"/>
          </p:nvPr>
        </p:nvSpPr>
        <p:spPr>
          <a:xfrm>
            <a:off x="6154268" y="1066800"/>
            <a:ext cx="2523566" cy="457200"/>
          </a:xfrm>
        </p:spPr>
        <p:txBody>
          <a:bodyPr anchor="b" anchorCtr="0">
            <a:normAutofit/>
          </a:bodyPr>
          <a:lstStyle>
            <a:lvl1pPr marL="25146" indent="0">
              <a:buNone/>
              <a:defRPr lang="en-US" sz="2000" b="1" kern="0" cap="all" spc="0" baseline="0" dirty="0" smtClean="0">
                <a:solidFill>
                  <a:srgbClr val="6E6E6E"/>
                </a:solidFill>
                <a:latin typeface="+mj-lt"/>
                <a:ea typeface="+mj-ea"/>
                <a:cs typeface="+mj-cs"/>
              </a:defRPr>
            </a:lvl1pPr>
          </a:lstStyle>
          <a:p>
            <a:pPr lvl="0"/>
            <a:r>
              <a:rPr lang="en-US" dirty="0"/>
              <a:t>Column Head</a:t>
            </a:r>
          </a:p>
        </p:txBody>
      </p:sp>
    </p:spTree>
    <p:extLst>
      <p:ext uri="{BB962C8B-B14F-4D97-AF65-F5344CB8AC3E}">
        <p14:creationId xmlns:p14="http://schemas.microsoft.com/office/powerpoint/2010/main" val="2373945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lumns Heavy Righ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80999"/>
            <a:ext cx="8229600" cy="578225"/>
          </a:xfrm>
        </p:spPr>
        <p:txBody>
          <a:bodyPr>
            <a:normAutofit/>
          </a:bodyPr>
          <a:lstStyle>
            <a:lvl1pPr>
              <a:lnSpc>
                <a:spcPts val="3100"/>
              </a:lnSpc>
              <a:defRPr sz="3500" kern="0" spc="0" baseline="0"/>
            </a:lvl1pPr>
          </a:lstStyle>
          <a:p>
            <a:r>
              <a:rPr lang="en-US" dirty="0"/>
              <a:t>Slide Title</a:t>
            </a:r>
          </a:p>
        </p:txBody>
      </p:sp>
      <p:sp>
        <p:nvSpPr>
          <p:cNvPr id="16" name="Content Placeholder 2"/>
          <p:cNvSpPr>
            <a:spLocks noGrp="1"/>
          </p:cNvSpPr>
          <p:nvPr>
            <p:ph idx="19" hasCustomPrompt="1"/>
          </p:nvPr>
        </p:nvSpPr>
        <p:spPr>
          <a:xfrm>
            <a:off x="461679" y="1053626"/>
            <a:ext cx="2743200" cy="4585174"/>
          </a:xfrm>
        </p:spPr>
        <p:txBody>
          <a:bodyPr>
            <a:normAutofit/>
          </a:bodyPr>
          <a:lstStyle>
            <a:lvl1pPr marL="25146" indent="0">
              <a:lnSpc>
                <a:spcPct val="110000"/>
              </a:lnSpc>
              <a:spcBef>
                <a:spcPts val="800"/>
              </a:spcBef>
              <a:buNone/>
              <a:defRPr sz="1400" kern="0" spc="0" baseline="0"/>
            </a:lvl1pPr>
          </a:lstStyle>
          <a:p>
            <a:pPr lvl="0"/>
            <a:r>
              <a:rPr lang="en-US" dirty="0"/>
              <a:t>Body copy</a:t>
            </a:r>
          </a:p>
        </p:txBody>
      </p:sp>
      <p:pic>
        <p:nvPicPr>
          <p:cNvPr id="26" name="Pictur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55894" y="1066799"/>
            <a:ext cx="38992" cy="4468355"/>
          </a:xfrm>
          <a:prstGeom prst="rect">
            <a:avLst/>
          </a:prstGeom>
        </p:spPr>
      </p:pic>
      <p:sp>
        <p:nvSpPr>
          <p:cNvPr id="14" name="Content Placeholder 3"/>
          <p:cNvSpPr>
            <a:spLocks noGrp="1"/>
          </p:cNvSpPr>
          <p:nvPr>
            <p:ph sz="half" idx="2"/>
          </p:nvPr>
        </p:nvSpPr>
        <p:spPr>
          <a:xfrm>
            <a:off x="3810000" y="1053626"/>
            <a:ext cx="4876799" cy="4585175"/>
          </a:xfrm>
        </p:spPr>
        <p:txBody>
          <a:bodyPr vert="horz" lIns="0" tIns="0" rIns="0" bIns="0" rtlCol="0">
            <a:normAutofit/>
          </a:bodyPr>
          <a:lstStyle>
            <a:lvl1pPr marL="0" indent="0">
              <a:buNone/>
              <a:defRPr lang="en-US" kern="0" spc="0" baseline="0" smtClean="0"/>
            </a:lvl1pPr>
            <a:lvl2pPr>
              <a:defRPr lang="en-US" smtClean="0"/>
            </a:lvl2pPr>
            <a:lvl3pPr>
              <a:defRPr lang="en-US" smtClean="0"/>
            </a:lvl3pPr>
            <a:lvl4pPr>
              <a:defRPr lang="en-US" smtClean="0"/>
            </a:lvl4pPr>
            <a:lvl5pPr>
              <a:defRPr lang="en-US"/>
            </a:lvl5pPr>
          </a:lstStyle>
          <a:p>
            <a:pPr lvl="0"/>
            <a:r>
              <a:rPr lang="en-US"/>
              <a:t>Click to edit Master text styles</a:t>
            </a:r>
          </a:p>
        </p:txBody>
      </p:sp>
    </p:spTree>
    <p:extLst>
      <p:ext uri="{BB962C8B-B14F-4D97-AF65-F5344CB8AC3E}">
        <p14:creationId xmlns:p14="http://schemas.microsoft.com/office/powerpoint/2010/main" val="3618081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wo Columns Heavy Righ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80999"/>
            <a:ext cx="6477000" cy="578225"/>
          </a:xfrm>
        </p:spPr>
        <p:txBody>
          <a:bodyPr>
            <a:normAutofit/>
          </a:bodyPr>
          <a:lstStyle>
            <a:lvl1pPr>
              <a:lnSpc>
                <a:spcPts val="3100"/>
              </a:lnSpc>
              <a:defRPr sz="3500" kern="0" spc="0" baseline="0"/>
            </a:lvl1pPr>
          </a:lstStyle>
          <a:p>
            <a:r>
              <a:rPr lang="en-US" dirty="0"/>
              <a:t>Slide Title</a:t>
            </a:r>
          </a:p>
        </p:txBody>
      </p:sp>
      <p:sp>
        <p:nvSpPr>
          <p:cNvPr id="16" name="Content Placeholder 2"/>
          <p:cNvSpPr>
            <a:spLocks noGrp="1"/>
          </p:cNvSpPr>
          <p:nvPr>
            <p:ph idx="19" hasCustomPrompt="1"/>
          </p:nvPr>
        </p:nvSpPr>
        <p:spPr>
          <a:xfrm>
            <a:off x="461679" y="1053626"/>
            <a:ext cx="2743200" cy="4585174"/>
          </a:xfrm>
        </p:spPr>
        <p:txBody>
          <a:bodyPr>
            <a:normAutofit/>
          </a:bodyPr>
          <a:lstStyle>
            <a:lvl1pPr marL="25146" indent="0">
              <a:lnSpc>
                <a:spcPct val="110000"/>
              </a:lnSpc>
              <a:spcBef>
                <a:spcPts val="800"/>
              </a:spcBef>
              <a:buNone/>
              <a:defRPr sz="1400" kern="0" spc="0" baseline="0"/>
            </a:lvl1pPr>
          </a:lstStyle>
          <a:p>
            <a:pPr lvl="0"/>
            <a:r>
              <a:rPr lang="en-US" dirty="0"/>
              <a:t>Body copy</a:t>
            </a:r>
          </a:p>
        </p:txBody>
      </p:sp>
      <p:pic>
        <p:nvPicPr>
          <p:cNvPr id="26" name="Pictur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55894" y="1066799"/>
            <a:ext cx="38992" cy="4468355"/>
          </a:xfrm>
          <a:prstGeom prst="rect">
            <a:avLst/>
          </a:prstGeom>
        </p:spPr>
      </p:pic>
      <p:sp>
        <p:nvSpPr>
          <p:cNvPr id="14" name="Content Placeholder 3"/>
          <p:cNvSpPr>
            <a:spLocks noGrp="1"/>
          </p:cNvSpPr>
          <p:nvPr>
            <p:ph sz="half" idx="2"/>
          </p:nvPr>
        </p:nvSpPr>
        <p:spPr>
          <a:xfrm>
            <a:off x="3810000" y="1053626"/>
            <a:ext cx="4876799" cy="4585175"/>
          </a:xfrm>
        </p:spPr>
        <p:txBody>
          <a:bodyPr vert="horz" lIns="0" tIns="0" rIns="0" bIns="0" rtlCol="0">
            <a:normAutofit/>
          </a:bodyPr>
          <a:lstStyle>
            <a:lvl1pPr marL="0" indent="0">
              <a:buNone/>
              <a:defRPr lang="en-US" kern="0" spc="0" baseline="0" smtClean="0"/>
            </a:lvl1pPr>
            <a:lvl2pPr>
              <a:defRPr lang="en-US" smtClean="0"/>
            </a:lvl2pPr>
            <a:lvl3pPr>
              <a:defRPr lang="en-US" smtClean="0"/>
            </a:lvl3pPr>
            <a:lvl4pPr>
              <a:defRPr lang="en-US" smtClean="0"/>
            </a:lvl4pPr>
            <a:lvl5pPr>
              <a:defRPr lang="en-US"/>
            </a:lvl5pPr>
          </a:lstStyle>
          <a:p>
            <a:pPr lvl="0"/>
            <a:r>
              <a:rPr lang="en-US"/>
              <a:t>Click to edit Master text styles</a:t>
            </a:r>
          </a:p>
        </p:txBody>
      </p:sp>
    </p:spTree>
    <p:extLst>
      <p:ext uri="{BB962C8B-B14F-4D97-AF65-F5344CB8AC3E}">
        <p14:creationId xmlns:p14="http://schemas.microsoft.com/office/powerpoint/2010/main" val="21521796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lumns Heavy Lef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80999"/>
            <a:ext cx="8229600" cy="578225"/>
          </a:xfrm>
        </p:spPr>
        <p:txBody>
          <a:bodyPr>
            <a:normAutofit/>
          </a:bodyPr>
          <a:lstStyle>
            <a:lvl1pPr>
              <a:lnSpc>
                <a:spcPts val="3100"/>
              </a:lnSpc>
              <a:defRPr sz="3500" kern="0" spc="0" baseline="0"/>
            </a:lvl1pPr>
          </a:lstStyle>
          <a:p>
            <a:r>
              <a:rPr lang="en-US" dirty="0"/>
              <a:t>Slide Title</a:t>
            </a:r>
          </a:p>
        </p:txBody>
      </p:sp>
      <p:sp>
        <p:nvSpPr>
          <p:cNvPr id="16" name="Content Placeholder 2"/>
          <p:cNvSpPr>
            <a:spLocks noGrp="1"/>
          </p:cNvSpPr>
          <p:nvPr>
            <p:ph idx="19" hasCustomPrompt="1"/>
          </p:nvPr>
        </p:nvSpPr>
        <p:spPr>
          <a:xfrm>
            <a:off x="6096000" y="1066800"/>
            <a:ext cx="2604245" cy="4521200"/>
          </a:xfrm>
        </p:spPr>
        <p:txBody>
          <a:bodyPr>
            <a:normAutofit/>
          </a:bodyPr>
          <a:lstStyle>
            <a:lvl1pPr marL="25146" indent="0">
              <a:lnSpc>
                <a:spcPct val="110000"/>
              </a:lnSpc>
              <a:spcBef>
                <a:spcPts val="800"/>
              </a:spcBef>
              <a:buNone/>
              <a:defRPr sz="1400" kern="0" spc="0" baseline="0"/>
            </a:lvl1pPr>
          </a:lstStyle>
          <a:p>
            <a:pPr lvl="0"/>
            <a:r>
              <a:rPr lang="en-US" dirty="0"/>
              <a:t>Body copy</a:t>
            </a:r>
          </a:p>
        </p:txBody>
      </p:sp>
      <p:pic>
        <p:nvPicPr>
          <p:cNvPr id="26" name="Pictur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06035" y="1066800"/>
            <a:ext cx="38991" cy="4406011"/>
          </a:xfrm>
          <a:prstGeom prst="rect">
            <a:avLst/>
          </a:prstGeom>
        </p:spPr>
      </p:pic>
      <p:sp>
        <p:nvSpPr>
          <p:cNvPr id="13" name="Content Placeholder 3"/>
          <p:cNvSpPr>
            <a:spLocks noGrp="1"/>
          </p:cNvSpPr>
          <p:nvPr>
            <p:ph sz="half" idx="2"/>
          </p:nvPr>
        </p:nvSpPr>
        <p:spPr>
          <a:xfrm>
            <a:off x="461680" y="1066800"/>
            <a:ext cx="4876799" cy="4521201"/>
          </a:xfrm>
        </p:spPr>
        <p:txBody>
          <a:bodyPr vert="horz" lIns="0" tIns="0" rIns="0" bIns="0" rtlCol="0">
            <a:normAutofit/>
          </a:bodyPr>
          <a:lstStyle>
            <a:lvl1pPr marL="0" indent="0">
              <a:buNone/>
              <a:defRPr lang="en-US" kern="0" spc="0" baseline="0" smtClean="0"/>
            </a:lvl1pPr>
            <a:lvl2pPr>
              <a:defRPr lang="en-US" smtClean="0"/>
            </a:lvl2pPr>
            <a:lvl3pPr>
              <a:defRPr lang="en-US" smtClean="0"/>
            </a:lvl3pPr>
            <a:lvl4pPr>
              <a:defRPr lang="en-US" smtClean="0"/>
            </a:lvl4pPr>
            <a:lvl5pPr>
              <a:defRPr lang="en-US"/>
            </a:lvl5pPr>
          </a:lstStyle>
          <a:p>
            <a:pPr lvl="0"/>
            <a:r>
              <a:rPr lang="en-US"/>
              <a:t>Click to edit Master text styles</a:t>
            </a:r>
          </a:p>
        </p:txBody>
      </p:sp>
    </p:spTree>
    <p:extLst>
      <p:ext uri="{BB962C8B-B14F-4D97-AF65-F5344CB8AC3E}">
        <p14:creationId xmlns:p14="http://schemas.microsoft.com/office/powerpoint/2010/main" val="1652087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wo Columns Heavy Lef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80999"/>
            <a:ext cx="6400800" cy="578225"/>
          </a:xfrm>
        </p:spPr>
        <p:txBody>
          <a:bodyPr>
            <a:normAutofit/>
          </a:bodyPr>
          <a:lstStyle>
            <a:lvl1pPr>
              <a:lnSpc>
                <a:spcPts val="3100"/>
              </a:lnSpc>
              <a:defRPr sz="3500" kern="0" spc="0" baseline="0"/>
            </a:lvl1pPr>
          </a:lstStyle>
          <a:p>
            <a:r>
              <a:rPr lang="en-US" dirty="0"/>
              <a:t>Slide Title</a:t>
            </a:r>
          </a:p>
        </p:txBody>
      </p:sp>
      <p:sp>
        <p:nvSpPr>
          <p:cNvPr id="16" name="Content Placeholder 2"/>
          <p:cNvSpPr>
            <a:spLocks noGrp="1"/>
          </p:cNvSpPr>
          <p:nvPr>
            <p:ph idx="19" hasCustomPrompt="1"/>
          </p:nvPr>
        </p:nvSpPr>
        <p:spPr>
          <a:xfrm>
            <a:off x="6096000" y="1066800"/>
            <a:ext cx="2604245" cy="4521200"/>
          </a:xfrm>
        </p:spPr>
        <p:txBody>
          <a:bodyPr>
            <a:normAutofit/>
          </a:bodyPr>
          <a:lstStyle>
            <a:lvl1pPr marL="25146" indent="0">
              <a:lnSpc>
                <a:spcPct val="110000"/>
              </a:lnSpc>
              <a:spcBef>
                <a:spcPts val="800"/>
              </a:spcBef>
              <a:buNone/>
              <a:defRPr sz="1400" kern="0" spc="0" baseline="0"/>
            </a:lvl1pPr>
          </a:lstStyle>
          <a:p>
            <a:pPr lvl="0"/>
            <a:r>
              <a:rPr lang="en-US" dirty="0"/>
              <a:t>Body copy</a:t>
            </a:r>
          </a:p>
        </p:txBody>
      </p:sp>
      <p:pic>
        <p:nvPicPr>
          <p:cNvPr id="26" name="Pictur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06035" y="1066800"/>
            <a:ext cx="38991" cy="4406011"/>
          </a:xfrm>
          <a:prstGeom prst="rect">
            <a:avLst/>
          </a:prstGeom>
        </p:spPr>
      </p:pic>
      <p:sp>
        <p:nvSpPr>
          <p:cNvPr id="13" name="Content Placeholder 3"/>
          <p:cNvSpPr>
            <a:spLocks noGrp="1"/>
          </p:cNvSpPr>
          <p:nvPr>
            <p:ph sz="half" idx="2"/>
          </p:nvPr>
        </p:nvSpPr>
        <p:spPr>
          <a:xfrm>
            <a:off x="461680" y="1066800"/>
            <a:ext cx="4876799" cy="4521201"/>
          </a:xfrm>
        </p:spPr>
        <p:txBody>
          <a:bodyPr vert="horz" lIns="0" tIns="0" rIns="0" bIns="0" rtlCol="0">
            <a:normAutofit/>
          </a:bodyPr>
          <a:lstStyle>
            <a:lvl1pPr marL="0" indent="0">
              <a:buNone/>
              <a:defRPr lang="en-US" kern="0" spc="0" baseline="0" smtClean="0"/>
            </a:lvl1pPr>
            <a:lvl2pPr>
              <a:defRPr lang="en-US" smtClean="0"/>
            </a:lvl2pPr>
            <a:lvl3pPr>
              <a:defRPr lang="en-US" smtClean="0"/>
            </a:lvl3pPr>
            <a:lvl4pPr>
              <a:defRPr lang="en-US" smtClean="0"/>
            </a:lvl4pPr>
            <a:lvl5pPr>
              <a:defRPr lang="en-US"/>
            </a:lvl5pPr>
          </a:lstStyle>
          <a:p>
            <a:pPr lvl="0"/>
            <a:r>
              <a:rPr lang="en-US"/>
              <a:t>Click to edit Master text styles</a:t>
            </a:r>
          </a:p>
        </p:txBody>
      </p:sp>
    </p:spTree>
    <p:extLst>
      <p:ext uri="{BB962C8B-B14F-4D97-AF65-F5344CB8AC3E}">
        <p14:creationId xmlns:p14="http://schemas.microsoft.com/office/powerpoint/2010/main" val="2090811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10">
    <p:bg>
      <p:bgPr>
        <a:solidFill>
          <a:schemeClr val="bg1"/>
        </a:solidFill>
        <a:effectLst/>
      </p:bgPr>
    </p:bg>
    <p:spTree>
      <p:nvGrpSpPr>
        <p:cNvPr id="1" name=""/>
        <p:cNvGrpSpPr/>
        <p:nvPr/>
      </p:nvGrpSpPr>
      <p:grpSpPr>
        <a:xfrm>
          <a:off x="0" y="0"/>
          <a:ext cx="0" cy="0"/>
          <a:chOff x="0" y="0"/>
          <a:chExt cx="0" cy="0"/>
        </a:xfrm>
      </p:grpSpPr>
      <p:sp>
        <p:nvSpPr>
          <p:cNvPr id="5" name="Rectangle 4"/>
          <p:cNvSpPr/>
          <p:nvPr userDrawn="1"/>
        </p:nvSpPr>
        <p:spPr>
          <a:xfrm>
            <a:off x="0" y="5257800"/>
            <a:ext cx="9144000" cy="1600200"/>
          </a:xfrm>
          <a:prstGeom prst="rect">
            <a:avLst/>
          </a:prstGeom>
          <a:solidFill>
            <a:srgbClr val="2F55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1"/>
          <p:cNvSpPr>
            <a:spLocks noGrp="1"/>
          </p:cNvSpPr>
          <p:nvPr>
            <p:ph type="ctrTitle" hasCustomPrompt="1"/>
          </p:nvPr>
        </p:nvSpPr>
        <p:spPr>
          <a:xfrm>
            <a:off x="553870" y="381000"/>
            <a:ext cx="8229600" cy="1918445"/>
          </a:xfrm>
        </p:spPr>
        <p:txBody>
          <a:bodyPr bIns="0">
            <a:noAutofit/>
          </a:bodyPr>
          <a:lstStyle>
            <a:lvl1pPr algn="l">
              <a:defRPr sz="3300" baseline="0">
                <a:solidFill>
                  <a:srgbClr val="2F5597"/>
                </a:solidFill>
              </a:defRPr>
            </a:lvl1pPr>
          </a:lstStyle>
          <a:p>
            <a:r>
              <a:rPr lang="en-US" dirty="0"/>
              <a:t>Power Point Title</a:t>
            </a:r>
          </a:p>
        </p:txBody>
      </p:sp>
      <p:sp>
        <p:nvSpPr>
          <p:cNvPr id="13" name="Subtitle 2"/>
          <p:cNvSpPr>
            <a:spLocks noGrp="1"/>
          </p:cNvSpPr>
          <p:nvPr>
            <p:ph type="subTitle" idx="1" hasCustomPrompt="1"/>
          </p:nvPr>
        </p:nvSpPr>
        <p:spPr>
          <a:xfrm>
            <a:off x="562835" y="2362199"/>
            <a:ext cx="8217381" cy="1198945"/>
          </a:xfrm>
        </p:spPr>
        <p:txBody>
          <a:bodyPr tIns="0" bIns="0">
            <a:noAutofit/>
          </a:bodyPr>
          <a:lstStyle>
            <a:lvl1pPr marL="0" indent="0" algn="l">
              <a:buNone/>
              <a:defRPr sz="2000" b="1" cap="all" baseline="0">
                <a:solidFill>
                  <a:srgbClr val="2F5597"/>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HERE</a:t>
            </a:r>
          </a:p>
        </p:txBody>
      </p:sp>
      <p:sp>
        <p:nvSpPr>
          <p:cNvPr id="7" name="TextBox 6"/>
          <p:cNvSpPr txBox="1"/>
          <p:nvPr userDrawn="1"/>
        </p:nvSpPr>
        <p:spPr>
          <a:xfrm>
            <a:off x="533400" y="6226656"/>
            <a:ext cx="3025187" cy="307777"/>
          </a:xfrm>
          <a:prstGeom prst="rect">
            <a:avLst/>
          </a:prstGeom>
          <a:noFill/>
        </p:spPr>
        <p:txBody>
          <a:bodyPr wrap="none" rtlCol="0">
            <a:spAutoFit/>
          </a:bodyPr>
          <a:lstStyle/>
          <a:p>
            <a:r>
              <a:rPr lang="en-US" sz="1400" b="1" cap="all" dirty="0">
                <a:solidFill>
                  <a:schemeClr val="bg1"/>
                </a:solidFill>
              </a:rPr>
              <a:t>Proprietary and Confidential </a:t>
            </a:r>
          </a:p>
        </p:txBody>
      </p:sp>
    </p:spTree>
    <p:extLst>
      <p:ext uri="{BB962C8B-B14F-4D97-AF65-F5344CB8AC3E}">
        <p14:creationId xmlns:p14="http://schemas.microsoft.com/office/powerpoint/2010/main" val="2435677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cons_Lef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739153" y="1752600"/>
            <a:ext cx="6926069" cy="1371600"/>
          </a:xfrm>
        </p:spPr>
        <p:txBody>
          <a:bodyPr vert="horz" lIns="0" tIns="0" rIns="0" bIns="0" rtlCol="0">
            <a:normAutofit/>
          </a:bodyPr>
          <a:lstStyle>
            <a:lvl1pPr marL="0" indent="-146304">
              <a:buNone/>
              <a:defRPr lang="en-US" sz="1400" kern="0" spc="0" baseline="0" dirty="0"/>
            </a:lvl1pPr>
          </a:lstStyle>
          <a:p>
            <a:pPr marL="25146" lvl="0" indent="0">
              <a:lnSpc>
                <a:spcPts val="1900"/>
              </a:lnSpc>
              <a:spcBef>
                <a:spcPts val="200"/>
              </a:spcBef>
            </a:pPr>
            <a:r>
              <a:rPr lang="en-US" dirty="0"/>
              <a:t>Body copy </a:t>
            </a:r>
          </a:p>
        </p:txBody>
      </p:sp>
      <p:sp>
        <p:nvSpPr>
          <p:cNvPr id="2" name="Title 1"/>
          <p:cNvSpPr>
            <a:spLocks noGrp="1"/>
          </p:cNvSpPr>
          <p:nvPr>
            <p:ph type="title" hasCustomPrompt="1"/>
          </p:nvPr>
        </p:nvSpPr>
        <p:spPr>
          <a:xfrm>
            <a:off x="457200" y="380999"/>
            <a:ext cx="8229600" cy="578225"/>
          </a:xfrm>
        </p:spPr>
        <p:txBody>
          <a:bodyPr>
            <a:normAutofit/>
          </a:bodyPr>
          <a:lstStyle>
            <a:lvl1pPr>
              <a:lnSpc>
                <a:spcPts val="3100"/>
              </a:lnSpc>
              <a:defRPr sz="3500" kern="0" spc="0" baseline="0"/>
            </a:lvl1pPr>
          </a:lstStyle>
          <a:p>
            <a:r>
              <a:rPr lang="en-US" dirty="0"/>
              <a:t>Slide Title</a:t>
            </a:r>
          </a:p>
        </p:txBody>
      </p:sp>
      <p:sp>
        <p:nvSpPr>
          <p:cNvPr id="18" name="Picture Placeholder 17"/>
          <p:cNvSpPr>
            <a:spLocks noGrp="1" noChangeAspect="1"/>
          </p:cNvSpPr>
          <p:nvPr>
            <p:ph type="pic" sz="quarter" idx="16"/>
          </p:nvPr>
        </p:nvSpPr>
        <p:spPr>
          <a:xfrm>
            <a:off x="457200" y="1286435"/>
            <a:ext cx="896112" cy="896112"/>
          </a:xfrm>
        </p:spPr>
        <p:txBody>
          <a:bodyPr/>
          <a:lstStyle>
            <a:lvl1pPr marL="25146" indent="0">
              <a:buNone/>
              <a:defRPr/>
            </a:lvl1pPr>
          </a:lstStyle>
          <a:p>
            <a:r>
              <a:rPr lang="en-US" dirty="0"/>
              <a:t>Click icon to add picture</a:t>
            </a:r>
          </a:p>
        </p:txBody>
      </p:sp>
      <p:sp>
        <p:nvSpPr>
          <p:cNvPr id="19" name="Content Placeholder 2"/>
          <p:cNvSpPr>
            <a:spLocks noGrp="1"/>
          </p:cNvSpPr>
          <p:nvPr>
            <p:ph idx="17" hasCustomPrompt="1"/>
          </p:nvPr>
        </p:nvSpPr>
        <p:spPr>
          <a:xfrm>
            <a:off x="1739153" y="3724834"/>
            <a:ext cx="6926069" cy="1558365"/>
          </a:xfrm>
        </p:spPr>
        <p:txBody>
          <a:bodyPr vert="horz" lIns="0" tIns="0" rIns="0" bIns="0" rtlCol="0">
            <a:normAutofit/>
          </a:bodyPr>
          <a:lstStyle>
            <a:lvl1pPr marL="0" indent="-146304">
              <a:buNone/>
              <a:defRPr lang="en-US" sz="1400" kern="0" spc="0" baseline="0" dirty="0"/>
            </a:lvl1pPr>
          </a:lstStyle>
          <a:p>
            <a:pPr marL="25146" lvl="0" indent="0">
              <a:lnSpc>
                <a:spcPts val="1900"/>
              </a:lnSpc>
              <a:spcBef>
                <a:spcPts val="200"/>
              </a:spcBef>
            </a:pPr>
            <a:r>
              <a:rPr lang="en-US" dirty="0"/>
              <a:t>Body copy</a:t>
            </a:r>
          </a:p>
        </p:txBody>
      </p:sp>
      <p:sp>
        <p:nvSpPr>
          <p:cNvPr id="21" name="Picture Placeholder 17"/>
          <p:cNvSpPr>
            <a:spLocks noGrp="1" noChangeAspect="1"/>
          </p:cNvSpPr>
          <p:nvPr>
            <p:ph type="pic" sz="quarter" idx="18"/>
          </p:nvPr>
        </p:nvSpPr>
        <p:spPr>
          <a:xfrm>
            <a:off x="457200" y="3285565"/>
            <a:ext cx="896112" cy="896112"/>
          </a:xfrm>
        </p:spPr>
        <p:txBody>
          <a:bodyPr/>
          <a:lstStyle>
            <a:lvl1pPr marL="25146" indent="0">
              <a:buNone/>
              <a:defRPr/>
            </a:lvl1pPr>
          </a:lstStyle>
          <a:p>
            <a:r>
              <a:rPr lang="en-US" dirty="0"/>
              <a:t>Click icon to add picture</a:t>
            </a:r>
          </a:p>
        </p:txBody>
      </p:sp>
      <p:sp>
        <p:nvSpPr>
          <p:cNvPr id="30" name="Text Placeholder 2"/>
          <p:cNvSpPr>
            <a:spLocks noGrp="1"/>
          </p:cNvSpPr>
          <p:nvPr>
            <p:ph type="body" idx="22" hasCustomPrompt="1"/>
          </p:nvPr>
        </p:nvSpPr>
        <p:spPr>
          <a:xfrm>
            <a:off x="1740274" y="3074505"/>
            <a:ext cx="6946526" cy="576463"/>
          </a:xfrm>
        </p:spPr>
        <p:txBody>
          <a:bodyPr vert="horz" lIns="0" tIns="0" rIns="0" bIns="0" rtlCol="0" anchor="b" anchorCtr="0">
            <a:normAutofit/>
          </a:bodyPr>
          <a:lstStyle>
            <a:lvl1pPr marL="0" indent="0">
              <a:buNone/>
              <a:defRPr lang="en-US" sz="2400" b="1" kern="0" cap="all" spc="0" baseline="0" dirty="0" smtClean="0">
                <a:solidFill>
                  <a:schemeClr val="tx2"/>
                </a:solidFill>
                <a:latin typeface="+mj-lt"/>
                <a:ea typeface="+mj-ea"/>
                <a:cs typeface="+mj-cs"/>
              </a:defRPr>
            </a:lvl1pPr>
          </a:lstStyle>
          <a:p>
            <a:pPr marL="0" lvl="0">
              <a:spcBef>
                <a:spcPct val="0"/>
              </a:spcBef>
            </a:pPr>
            <a:r>
              <a:rPr lang="en-US" dirty="0"/>
              <a:t>Icon Head</a:t>
            </a:r>
          </a:p>
        </p:txBody>
      </p:sp>
      <p:sp>
        <p:nvSpPr>
          <p:cNvPr id="31" name="Text Placeholder 2"/>
          <p:cNvSpPr>
            <a:spLocks noGrp="1"/>
          </p:cNvSpPr>
          <p:nvPr>
            <p:ph type="body" idx="23" hasCustomPrompt="1"/>
          </p:nvPr>
        </p:nvSpPr>
        <p:spPr>
          <a:xfrm>
            <a:off x="1740274" y="1099937"/>
            <a:ext cx="6946526" cy="576463"/>
          </a:xfrm>
        </p:spPr>
        <p:txBody>
          <a:bodyPr vert="horz" lIns="0" tIns="0" rIns="0" bIns="0" rtlCol="0" anchor="b" anchorCtr="0">
            <a:normAutofit/>
          </a:bodyPr>
          <a:lstStyle>
            <a:lvl1pPr marL="0" indent="0">
              <a:buNone/>
              <a:defRPr lang="en-US" sz="2400" b="1" kern="0" cap="all" spc="0" baseline="0" dirty="0" smtClean="0">
                <a:solidFill>
                  <a:schemeClr val="tx2"/>
                </a:solidFill>
                <a:latin typeface="+mj-lt"/>
                <a:ea typeface="+mj-ea"/>
                <a:cs typeface="+mj-cs"/>
              </a:defRPr>
            </a:lvl1pPr>
          </a:lstStyle>
          <a:p>
            <a:pPr marL="0" lvl="0" indent="0" algn="l" defTabSz="914400" rtl="0" eaLnBrk="1" latinLnBrk="0" hangingPunct="1">
              <a:lnSpc>
                <a:spcPct val="110000"/>
              </a:lnSpc>
              <a:spcBef>
                <a:spcPct val="0"/>
              </a:spcBef>
              <a:spcAft>
                <a:spcPts val="200"/>
              </a:spcAft>
              <a:buClr>
                <a:schemeClr val="accent2"/>
              </a:buClr>
              <a:buFont typeface="Arial" panose="020B0604020202020204" pitchFamily="34" charset="0"/>
              <a:buNone/>
            </a:pPr>
            <a:r>
              <a:rPr lang="en-US" dirty="0"/>
              <a:t>Icon Head</a:t>
            </a:r>
          </a:p>
        </p:txBody>
      </p:sp>
    </p:spTree>
    <p:extLst>
      <p:ext uri="{BB962C8B-B14F-4D97-AF65-F5344CB8AC3E}">
        <p14:creationId xmlns:p14="http://schemas.microsoft.com/office/powerpoint/2010/main" val="18619029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Icons_Lef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739153" y="1752600"/>
            <a:ext cx="6926069" cy="1371600"/>
          </a:xfrm>
        </p:spPr>
        <p:txBody>
          <a:bodyPr vert="horz" lIns="0" tIns="0" rIns="0" bIns="0" rtlCol="0">
            <a:normAutofit/>
          </a:bodyPr>
          <a:lstStyle>
            <a:lvl1pPr marL="0" indent="-146304">
              <a:buNone/>
              <a:defRPr lang="en-US" sz="1400" kern="0" spc="0" baseline="0" dirty="0"/>
            </a:lvl1pPr>
          </a:lstStyle>
          <a:p>
            <a:pPr marL="25146" lvl="0" indent="0">
              <a:lnSpc>
                <a:spcPts val="1900"/>
              </a:lnSpc>
              <a:spcBef>
                <a:spcPts val="200"/>
              </a:spcBef>
            </a:pPr>
            <a:r>
              <a:rPr lang="en-US" dirty="0"/>
              <a:t>Body copy </a:t>
            </a:r>
          </a:p>
        </p:txBody>
      </p:sp>
      <p:sp>
        <p:nvSpPr>
          <p:cNvPr id="2" name="Title 1"/>
          <p:cNvSpPr>
            <a:spLocks noGrp="1"/>
          </p:cNvSpPr>
          <p:nvPr>
            <p:ph type="title" hasCustomPrompt="1"/>
          </p:nvPr>
        </p:nvSpPr>
        <p:spPr>
          <a:xfrm>
            <a:off x="457200" y="380999"/>
            <a:ext cx="6400800" cy="578225"/>
          </a:xfrm>
        </p:spPr>
        <p:txBody>
          <a:bodyPr>
            <a:normAutofit/>
          </a:bodyPr>
          <a:lstStyle>
            <a:lvl1pPr>
              <a:lnSpc>
                <a:spcPts val="3100"/>
              </a:lnSpc>
              <a:defRPr sz="3500" kern="0" spc="0" baseline="0"/>
            </a:lvl1pPr>
          </a:lstStyle>
          <a:p>
            <a:r>
              <a:rPr lang="en-US" dirty="0"/>
              <a:t>Slide Title</a:t>
            </a:r>
          </a:p>
        </p:txBody>
      </p:sp>
      <p:sp>
        <p:nvSpPr>
          <p:cNvPr id="18" name="Picture Placeholder 17"/>
          <p:cNvSpPr>
            <a:spLocks noGrp="1" noChangeAspect="1"/>
          </p:cNvSpPr>
          <p:nvPr>
            <p:ph type="pic" sz="quarter" idx="16"/>
          </p:nvPr>
        </p:nvSpPr>
        <p:spPr>
          <a:xfrm>
            <a:off x="457200" y="1286435"/>
            <a:ext cx="896112" cy="896112"/>
          </a:xfrm>
        </p:spPr>
        <p:txBody>
          <a:bodyPr/>
          <a:lstStyle>
            <a:lvl1pPr marL="25146" indent="0">
              <a:buNone/>
              <a:defRPr/>
            </a:lvl1pPr>
          </a:lstStyle>
          <a:p>
            <a:r>
              <a:rPr lang="en-US" dirty="0"/>
              <a:t>Click icon to add picture</a:t>
            </a:r>
          </a:p>
        </p:txBody>
      </p:sp>
      <p:sp>
        <p:nvSpPr>
          <p:cNvPr id="19" name="Content Placeholder 2"/>
          <p:cNvSpPr>
            <a:spLocks noGrp="1"/>
          </p:cNvSpPr>
          <p:nvPr>
            <p:ph idx="17" hasCustomPrompt="1"/>
          </p:nvPr>
        </p:nvSpPr>
        <p:spPr>
          <a:xfrm>
            <a:off x="1739153" y="3724834"/>
            <a:ext cx="6926069" cy="1558365"/>
          </a:xfrm>
        </p:spPr>
        <p:txBody>
          <a:bodyPr vert="horz" lIns="0" tIns="0" rIns="0" bIns="0" rtlCol="0">
            <a:normAutofit/>
          </a:bodyPr>
          <a:lstStyle>
            <a:lvl1pPr marL="0" indent="-146304">
              <a:buNone/>
              <a:defRPr lang="en-US" sz="1400" kern="0" spc="0" baseline="0" dirty="0"/>
            </a:lvl1pPr>
          </a:lstStyle>
          <a:p>
            <a:pPr marL="25146" lvl="0" indent="0">
              <a:lnSpc>
                <a:spcPts val="1900"/>
              </a:lnSpc>
              <a:spcBef>
                <a:spcPts val="200"/>
              </a:spcBef>
            </a:pPr>
            <a:r>
              <a:rPr lang="en-US" dirty="0"/>
              <a:t>Body copy</a:t>
            </a:r>
          </a:p>
        </p:txBody>
      </p:sp>
      <p:sp>
        <p:nvSpPr>
          <p:cNvPr id="21" name="Picture Placeholder 17"/>
          <p:cNvSpPr>
            <a:spLocks noGrp="1" noChangeAspect="1"/>
          </p:cNvSpPr>
          <p:nvPr>
            <p:ph type="pic" sz="quarter" idx="18"/>
          </p:nvPr>
        </p:nvSpPr>
        <p:spPr>
          <a:xfrm>
            <a:off x="457200" y="3285565"/>
            <a:ext cx="896112" cy="896112"/>
          </a:xfrm>
        </p:spPr>
        <p:txBody>
          <a:bodyPr/>
          <a:lstStyle>
            <a:lvl1pPr marL="25146" indent="0">
              <a:buNone/>
              <a:defRPr/>
            </a:lvl1pPr>
          </a:lstStyle>
          <a:p>
            <a:r>
              <a:rPr lang="en-US" dirty="0"/>
              <a:t>Click icon to add picture</a:t>
            </a:r>
          </a:p>
        </p:txBody>
      </p:sp>
      <p:sp>
        <p:nvSpPr>
          <p:cNvPr id="30" name="Text Placeholder 2"/>
          <p:cNvSpPr>
            <a:spLocks noGrp="1"/>
          </p:cNvSpPr>
          <p:nvPr>
            <p:ph type="body" idx="22" hasCustomPrompt="1"/>
          </p:nvPr>
        </p:nvSpPr>
        <p:spPr>
          <a:xfrm>
            <a:off x="1740274" y="3074505"/>
            <a:ext cx="6946526" cy="576463"/>
          </a:xfrm>
        </p:spPr>
        <p:txBody>
          <a:bodyPr vert="horz" lIns="0" tIns="0" rIns="0" bIns="0" rtlCol="0" anchor="b" anchorCtr="0">
            <a:normAutofit/>
          </a:bodyPr>
          <a:lstStyle>
            <a:lvl1pPr marL="0" indent="0">
              <a:buNone/>
              <a:defRPr lang="en-US" sz="2400" b="1" kern="0" cap="all" spc="0" baseline="0" dirty="0" smtClean="0">
                <a:solidFill>
                  <a:schemeClr val="tx2"/>
                </a:solidFill>
                <a:latin typeface="+mj-lt"/>
                <a:ea typeface="+mj-ea"/>
                <a:cs typeface="+mj-cs"/>
              </a:defRPr>
            </a:lvl1pPr>
          </a:lstStyle>
          <a:p>
            <a:pPr marL="0" lvl="0">
              <a:spcBef>
                <a:spcPct val="0"/>
              </a:spcBef>
            </a:pPr>
            <a:r>
              <a:rPr lang="en-US" dirty="0"/>
              <a:t>Icon Head</a:t>
            </a:r>
          </a:p>
        </p:txBody>
      </p:sp>
      <p:sp>
        <p:nvSpPr>
          <p:cNvPr id="31" name="Text Placeholder 2"/>
          <p:cNvSpPr>
            <a:spLocks noGrp="1"/>
          </p:cNvSpPr>
          <p:nvPr>
            <p:ph type="body" idx="23" hasCustomPrompt="1"/>
          </p:nvPr>
        </p:nvSpPr>
        <p:spPr>
          <a:xfrm>
            <a:off x="1740274" y="1099937"/>
            <a:ext cx="6946526" cy="576463"/>
          </a:xfrm>
        </p:spPr>
        <p:txBody>
          <a:bodyPr vert="horz" lIns="0" tIns="0" rIns="0" bIns="0" rtlCol="0" anchor="b" anchorCtr="0">
            <a:normAutofit/>
          </a:bodyPr>
          <a:lstStyle>
            <a:lvl1pPr marL="0" indent="0">
              <a:buNone/>
              <a:defRPr lang="en-US" sz="2400" b="1" kern="0" cap="all" spc="0" baseline="0" dirty="0" smtClean="0">
                <a:solidFill>
                  <a:schemeClr val="tx2"/>
                </a:solidFill>
                <a:latin typeface="+mj-lt"/>
                <a:ea typeface="+mj-ea"/>
                <a:cs typeface="+mj-cs"/>
              </a:defRPr>
            </a:lvl1pPr>
          </a:lstStyle>
          <a:p>
            <a:pPr marL="0" lvl="0" indent="0" algn="l" defTabSz="914400" rtl="0" eaLnBrk="1" latinLnBrk="0" hangingPunct="1">
              <a:lnSpc>
                <a:spcPct val="110000"/>
              </a:lnSpc>
              <a:spcBef>
                <a:spcPct val="0"/>
              </a:spcBef>
              <a:spcAft>
                <a:spcPts val="200"/>
              </a:spcAft>
              <a:buClr>
                <a:schemeClr val="accent2"/>
              </a:buClr>
              <a:buFont typeface="Arial" panose="020B0604020202020204" pitchFamily="34" charset="0"/>
              <a:buNone/>
            </a:pPr>
            <a:r>
              <a:rPr lang="en-US" dirty="0"/>
              <a:t>Icon Head</a:t>
            </a:r>
          </a:p>
        </p:txBody>
      </p:sp>
    </p:spTree>
    <p:extLst>
      <p:ext uri="{BB962C8B-B14F-4D97-AF65-F5344CB8AC3E}">
        <p14:creationId xmlns:p14="http://schemas.microsoft.com/office/powerpoint/2010/main" val="399099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0" baseline="0"/>
            </a:lvl1pPr>
          </a:lstStyle>
          <a:p>
            <a:r>
              <a:rPr lang="en-US"/>
              <a:t>Click to edit Master title style</a:t>
            </a:r>
            <a:endParaRPr lang="en-US" dirty="0"/>
          </a:p>
        </p:txBody>
      </p:sp>
      <p:sp>
        <p:nvSpPr>
          <p:cNvPr id="6" name="Text Placeholder 2"/>
          <p:cNvSpPr>
            <a:spLocks noGrp="1"/>
          </p:cNvSpPr>
          <p:nvPr>
            <p:ph type="body" idx="13"/>
          </p:nvPr>
        </p:nvSpPr>
        <p:spPr>
          <a:xfrm>
            <a:off x="457200" y="1048871"/>
            <a:ext cx="8248650" cy="475130"/>
          </a:xfrm>
        </p:spPr>
        <p:txBody>
          <a:bodyPr anchor="t" anchorCtr="0">
            <a:normAutofit/>
          </a:bodyPr>
          <a:lstStyle>
            <a:lvl1pPr marL="0" indent="0">
              <a:lnSpc>
                <a:spcPts val="2200"/>
              </a:lnSpc>
              <a:spcBef>
                <a:spcPts val="0"/>
              </a:spcBef>
              <a:buNone/>
              <a:defRPr sz="2200" b="1" cap="all"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1448956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Only ">
    <p:spTree>
      <p:nvGrpSpPr>
        <p:cNvPr id="1" name=""/>
        <p:cNvGrpSpPr/>
        <p:nvPr/>
      </p:nvGrpSpPr>
      <p:grpSpPr>
        <a:xfrm>
          <a:off x="0" y="0"/>
          <a:ext cx="0" cy="0"/>
          <a:chOff x="0" y="0"/>
          <a:chExt cx="0" cy="0"/>
        </a:xfrm>
      </p:grpSpPr>
      <p:sp>
        <p:nvSpPr>
          <p:cNvPr id="2" name="Title 1"/>
          <p:cNvSpPr>
            <a:spLocks noGrp="1"/>
          </p:cNvSpPr>
          <p:nvPr>
            <p:ph type="title"/>
          </p:nvPr>
        </p:nvSpPr>
        <p:spPr>
          <a:xfrm>
            <a:off x="448235" y="380999"/>
            <a:ext cx="6409765" cy="578225"/>
          </a:xfrm>
        </p:spPr>
        <p:txBody>
          <a:bodyPr/>
          <a:lstStyle>
            <a:lvl1pPr>
              <a:defRPr spc="0" baseline="0"/>
            </a:lvl1pPr>
          </a:lstStyle>
          <a:p>
            <a:r>
              <a:rPr lang="en-US" dirty="0"/>
              <a:t>Click to edit Master title style</a:t>
            </a:r>
          </a:p>
        </p:txBody>
      </p:sp>
      <p:sp>
        <p:nvSpPr>
          <p:cNvPr id="6" name="Text Placeholder 2"/>
          <p:cNvSpPr>
            <a:spLocks noGrp="1"/>
          </p:cNvSpPr>
          <p:nvPr>
            <p:ph type="body" idx="13"/>
          </p:nvPr>
        </p:nvSpPr>
        <p:spPr>
          <a:xfrm>
            <a:off x="457200" y="1048871"/>
            <a:ext cx="8248650" cy="475130"/>
          </a:xfrm>
        </p:spPr>
        <p:txBody>
          <a:bodyPr anchor="t" anchorCtr="0">
            <a:normAutofit/>
          </a:bodyPr>
          <a:lstStyle>
            <a:lvl1pPr marL="0" indent="0">
              <a:lnSpc>
                <a:spcPts val="2200"/>
              </a:lnSpc>
              <a:spcBef>
                <a:spcPts val="0"/>
              </a:spcBef>
              <a:buNone/>
              <a:defRPr sz="2200" b="1" cap="all" spc="0" baseline="0">
                <a:solidFill>
                  <a:schemeClr val="tx2"/>
                </a:solidFill>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42859359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a:t>Click to edit Master title style</a:t>
            </a:r>
          </a:p>
        </p:txBody>
      </p:sp>
      <p:sp>
        <p:nvSpPr>
          <p:cNvPr id="5" name="Picture Placeholder 4"/>
          <p:cNvSpPr>
            <a:spLocks noGrp="1"/>
          </p:cNvSpPr>
          <p:nvPr>
            <p:ph type="pic" sz="quarter" idx="14"/>
          </p:nvPr>
        </p:nvSpPr>
        <p:spPr>
          <a:xfrm>
            <a:off x="457200" y="1066800"/>
            <a:ext cx="8248650" cy="4495799"/>
          </a:xfrm>
        </p:spPr>
        <p:txBody>
          <a:bodyPr/>
          <a:lstStyle>
            <a:lvl1pPr marL="25146" indent="0">
              <a:buNone/>
              <a:defRPr baseline="0"/>
            </a:lvl1pPr>
          </a:lstStyle>
          <a:p>
            <a:r>
              <a:rPr lang="en-US" dirty="0"/>
              <a:t>Click icon to add picture</a:t>
            </a:r>
          </a:p>
        </p:txBody>
      </p:sp>
    </p:spTree>
    <p:extLst>
      <p:ext uri="{BB962C8B-B14F-4D97-AF65-F5344CB8AC3E}">
        <p14:creationId xmlns:p14="http://schemas.microsoft.com/office/powerpoint/2010/main" val="10421403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itle and picture">
    <p:spTree>
      <p:nvGrpSpPr>
        <p:cNvPr id="1" name=""/>
        <p:cNvGrpSpPr/>
        <p:nvPr/>
      </p:nvGrpSpPr>
      <p:grpSpPr>
        <a:xfrm>
          <a:off x="0" y="0"/>
          <a:ext cx="0" cy="0"/>
          <a:chOff x="0" y="0"/>
          <a:chExt cx="0" cy="0"/>
        </a:xfrm>
      </p:grpSpPr>
      <p:sp>
        <p:nvSpPr>
          <p:cNvPr id="2" name="Title 1"/>
          <p:cNvSpPr>
            <a:spLocks noGrp="1"/>
          </p:cNvSpPr>
          <p:nvPr>
            <p:ph type="title"/>
          </p:nvPr>
        </p:nvSpPr>
        <p:spPr>
          <a:xfrm>
            <a:off x="448235" y="380999"/>
            <a:ext cx="6485965" cy="578225"/>
          </a:xfrm>
        </p:spPr>
        <p:txBody>
          <a:bodyPr/>
          <a:lstStyle>
            <a:lvl1pPr>
              <a:defRPr baseline="0"/>
            </a:lvl1pPr>
          </a:lstStyle>
          <a:p>
            <a:r>
              <a:rPr lang="en-US"/>
              <a:t>Click to edit Master title style</a:t>
            </a:r>
          </a:p>
        </p:txBody>
      </p:sp>
      <p:sp>
        <p:nvSpPr>
          <p:cNvPr id="5" name="Picture Placeholder 4"/>
          <p:cNvSpPr>
            <a:spLocks noGrp="1"/>
          </p:cNvSpPr>
          <p:nvPr>
            <p:ph type="pic" sz="quarter" idx="14"/>
          </p:nvPr>
        </p:nvSpPr>
        <p:spPr>
          <a:xfrm>
            <a:off x="457200" y="1066800"/>
            <a:ext cx="8248650" cy="4495799"/>
          </a:xfrm>
        </p:spPr>
        <p:txBody>
          <a:bodyPr/>
          <a:lstStyle>
            <a:lvl1pPr marL="25146" indent="0">
              <a:buNone/>
              <a:defRPr baseline="0"/>
            </a:lvl1pPr>
          </a:lstStyle>
          <a:p>
            <a:r>
              <a:rPr lang="en-US" dirty="0"/>
              <a:t>Click icon to add picture</a:t>
            </a:r>
          </a:p>
        </p:txBody>
      </p:sp>
    </p:spTree>
    <p:extLst>
      <p:ext uri="{BB962C8B-B14F-4D97-AF65-F5344CB8AC3E}">
        <p14:creationId xmlns:p14="http://schemas.microsoft.com/office/powerpoint/2010/main" val="37413230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53362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27310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page">
    <p:spTree>
      <p:nvGrpSpPr>
        <p:cNvPr id="1" name=""/>
        <p:cNvGrpSpPr/>
        <p:nvPr/>
      </p:nvGrpSpPr>
      <p:grpSpPr>
        <a:xfrm>
          <a:off x="0" y="0"/>
          <a:ext cx="0" cy="0"/>
          <a:chOff x="0" y="0"/>
          <a:chExt cx="0" cy="0"/>
        </a:xfrm>
      </p:grpSpPr>
      <p:sp>
        <p:nvSpPr>
          <p:cNvPr id="2" name="Rectangle 1"/>
          <p:cNvSpPr/>
          <p:nvPr userDrawn="1"/>
        </p:nvSpPr>
        <p:spPr>
          <a:xfrm>
            <a:off x="4343400" y="3352800"/>
            <a:ext cx="3276600"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userDrawn="1"/>
        </p:nvSpPr>
        <p:spPr>
          <a:xfrm>
            <a:off x="4228656" y="2580382"/>
            <a:ext cx="3041217" cy="830997"/>
          </a:xfrm>
          <a:prstGeom prst="rect">
            <a:avLst/>
          </a:prstGeom>
          <a:noFill/>
        </p:spPr>
        <p:txBody>
          <a:bodyPr wrap="none" rtlCol="0">
            <a:spAutoFit/>
          </a:bodyPr>
          <a:lstStyle/>
          <a:p>
            <a:r>
              <a:rPr lang="en-US" sz="1600" b="1" dirty="0">
                <a:solidFill>
                  <a:srgbClr val="6E6E6E"/>
                </a:solidFill>
              </a:rPr>
              <a:t>1-844-289-2264</a:t>
            </a:r>
          </a:p>
          <a:p>
            <a:r>
              <a:rPr lang="en-US" sz="1600" dirty="0">
                <a:solidFill>
                  <a:srgbClr val="6E6E6E"/>
                </a:solidFill>
              </a:rPr>
              <a:t>(TTY:</a:t>
            </a:r>
            <a:r>
              <a:rPr lang="en-US" sz="1600" baseline="0" dirty="0">
                <a:solidFill>
                  <a:srgbClr val="6E6E6E"/>
                </a:solidFill>
              </a:rPr>
              <a:t> 711)</a:t>
            </a:r>
            <a:endParaRPr lang="en-US" sz="1600" dirty="0">
              <a:solidFill>
                <a:srgbClr val="6E6E6E"/>
              </a:solidFill>
            </a:endParaRPr>
          </a:p>
          <a:p>
            <a:r>
              <a:rPr lang="en-US" sz="1600" dirty="0">
                <a:solidFill>
                  <a:srgbClr val="6E6E6E"/>
                </a:solidFill>
              </a:rPr>
              <a:t>Monday-Friday 8 a.m. to 6 p.m.</a:t>
            </a:r>
          </a:p>
        </p:txBody>
      </p:sp>
    </p:spTree>
    <p:extLst>
      <p:ext uri="{BB962C8B-B14F-4D97-AF65-F5344CB8AC3E}">
        <p14:creationId xmlns:p14="http://schemas.microsoft.com/office/powerpoint/2010/main" val="38830051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824"/>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330"/>
            </a:lvl1pPr>
            <a:lvl2pPr marL="443777" indent="0" algn="ctr">
              <a:buNone/>
              <a:defRPr sz="1941"/>
            </a:lvl2pPr>
            <a:lvl3pPr marL="887553" indent="0" algn="ctr">
              <a:buNone/>
              <a:defRPr sz="1747"/>
            </a:lvl3pPr>
            <a:lvl4pPr marL="1331330" indent="0" algn="ctr">
              <a:buNone/>
              <a:defRPr sz="1553"/>
            </a:lvl4pPr>
            <a:lvl5pPr marL="1775106" indent="0" algn="ctr">
              <a:buNone/>
              <a:defRPr sz="1553"/>
            </a:lvl5pPr>
            <a:lvl6pPr marL="2218883" indent="0" algn="ctr">
              <a:buNone/>
              <a:defRPr sz="1553"/>
            </a:lvl6pPr>
            <a:lvl7pPr marL="2662660" indent="0" algn="ctr">
              <a:buNone/>
              <a:defRPr sz="1553"/>
            </a:lvl7pPr>
            <a:lvl8pPr marL="3106436" indent="0" algn="ctr">
              <a:buNone/>
              <a:defRPr sz="1553"/>
            </a:lvl8pPr>
            <a:lvl9pPr marL="3550213" indent="0" algn="ctr">
              <a:buNone/>
              <a:defRPr sz="1553"/>
            </a:lvl9pPr>
          </a:lstStyle>
          <a:p>
            <a:r>
              <a:rPr lang="en-US"/>
              <a:t>Click to edit Master subtitle style</a:t>
            </a:r>
            <a:endParaRPr lang="en-US" dirty="0"/>
          </a:p>
        </p:txBody>
      </p:sp>
      <p:sp>
        <p:nvSpPr>
          <p:cNvPr id="4" name="Date Placeholder 3"/>
          <p:cNvSpPr>
            <a:spLocks noGrp="1"/>
          </p:cNvSpPr>
          <p:nvPr>
            <p:ph type="dt" sz="half" idx="10"/>
          </p:nvPr>
        </p:nvSpPr>
        <p:spPr>
          <a:xfrm>
            <a:off x="6629400" y="6356350"/>
            <a:ext cx="2057400" cy="365125"/>
          </a:xfr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43000" y="6356350"/>
            <a:ext cx="2057400" cy="365125"/>
          </a:xfrm>
        </p:spPr>
        <p:txBody>
          <a:bodyPr/>
          <a:lstStyle/>
          <a:p>
            <a:fld id="{34B086BD-A9DD-084A-B421-B636B235C0B5}" type="slidenum">
              <a:rPr lang="en-US" smtClean="0"/>
              <a:t>‹#›</a:t>
            </a:fld>
            <a:endParaRPr lang="en-US" dirty="0"/>
          </a:p>
        </p:txBody>
      </p:sp>
    </p:spTree>
    <p:extLst>
      <p:ext uri="{BB962C8B-B14F-4D97-AF65-F5344CB8AC3E}">
        <p14:creationId xmlns:p14="http://schemas.microsoft.com/office/powerpoint/2010/main" val="3041424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87649" y="1402979"/>
            <a:ext cx="5918201" cy="990601"/>
          </a:xfrm>
        </p:spPr>
        <p:txBody>
          <a:bodyPr anchor="b" anchorCtr="0">
            <a:normAutofit/>
          </a:bodyPr>
          <a:lstStyle>
            <a:lvl1pPr algn="l">
              <a:defRPr sz="3900" b="0" kern="0" cap="none" spc="0" baseline="0">
                <a:solidFill>
                  <a:srgbClr val="1F497D"/>
                </a:solidFill>
              </a:defRPr>
            </a:lvl1pPr>
          </a:lstStyle>
          <a:p>
            <a:r>
              <a:rPr lang="en-US" dirty="0"/>
              <a:t>Section Title</a:t>
            </a:r>
          </a:p>
        </p:txBody>
      </p:sp>
      <p:sp>
        <p:nvSpPr>
          <p:cNvPr id="3" name="Text Placeholder 2"/>
          <p:cNvSpPr>
            <a:spLocks noGrp="1"/>
          </p:cNvSpPr>
          <p:nvPr>
            <p:ph type="body" idx="1"/>
          </p:nvPr>
        </p:nvSpPr>
        <p:spPr>
          <a:xfrm>
            <a:off x="2787649" y="2942573"/>
            <a:ext cx="5918201" cy="2645427"/>
          </a:xfrm>
        </p:spPr>
        <p:txBody>
          <a:bodyPr anchor="t">
            <a:normAutofit/>
          </a:bodyPr>
          <a:lstStyle>
            <a:lvl1pPr marL="0" indent="0">
              <a:buNone/>
              <a:defRPr sz="1600" kern="0" spc="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Text Placeholder 2"/>
          <p:cNvSpPr>
            <a:spLocks noGrp="1"/>
          </p:cNvSpPr>
          <p:nvPr>
            <p:ph type="body" idx="12" hasCustomPrompt="1"/>
          </p:nvPr>
        </p:nvSpPr>
        <p:spPr>
          <a:xfrm>
            <a:off x="2787650" y="2456330"/>
            <a:ext cx="5918200" cy="363070"/>
          </a:xfrm>
        </p:spPr>
        <p:txBody>
          <a:bodyPr anchor="t" anchorCtr="0">
            <a:normAutofit/>
          </a:bodyPr>
          <a:lstStyle>
            <a:lvl1pPr marL="0" indent="0">
              <a:lnSpc>
                <a:spcPts val="2200"/>
              </a:lnSpc>
              <a:spcBef>
                <a:spcPts val="0"/>
              </a:spcBef>
              <a:buNone/>
              <a:defRPr sz="2500" b="1" kern="0" cap="all"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 here</a:t>
            </a:r>
          </a:p>
        </p:txBody>
      </p:sp>
      <p:sp>
        <p:nvSpPr>
          <p:cNvPr id="10" name="Picture Placeholder 9"/>
          <p:cNvSpPr>
            <a:spLocks noGrp="1" noChangeAspect="1"/>
          </p:cNvSpPr>
          <p:nvPr>
            <p:ph type="pic" sz="quarter" idx="13"/>
          </p:nvPr>
        </p:nvSpPr>
        <p:spPr>
          <a:xfrm>
            <a:off x="1323727" y="1752600"/>
            <a:ext cx="1069848" cy="1069848"/>
          </a:xfrm>
        </p:spPr>
        <p:txBody>
          <a:bodyPr/>
          <a:lstStyle>
            <a:lvl1pPr marL="25146" indent="0">
              <a:buNone/>
              <a:defRPr/>
            </a:lvl1pPr>
          </a:lstStyle>
          <a:p>
            <a:r>
              <a:rPr lang="en-US" dirty="0"/>
              <a:t>Click icon to add picture</a:t>
            </a:r>
          </a:p>
        </p:txBody>
      </p:sp>
    </p:spTree>
    <p:extLst>
      <p:ext uri="{BB962C8B-B14F-4D97-AF65-F5344CB8AC3E}">
        <p14:creationId xmlns:p14="http://schemas.microsoft.com/office/powerpoint/2010/main" val="10660418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57950" y="6346404"/>
            <a:ext cx="2057400" cy="365125"/>
          </a:xfr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295400" y="6356351"/>
            <a:ext cx="2057400" cy="365125"/>
          </a:xfrm>
        </p:spPr>
        <p:txBody>
          <a:bodyPr/>
          <a:lstStyle/>
          <a:p>
            <a:fld id="{34B086BD-A9DD-084A-B421-B636B235C0B5}" type="slidenum">
              <a:rPr lang="en-US" smtClean="0"/>
              <a:t>‹#›</a:t>
            </a:fld>
            <a:endParaRPr lang="en-US" dirty="0"/>
          </a:p>
        </p:txBody>
      </p:sp>
    </p:spTree>
    <p:extLst>
      <p:ext uri="{BB962C8B-B14F-4D97-AF65-F5344CB8AC3E}">
        <p14:creationId xmlns:p14="http://schemas.microsoft.com/office/powerpoint/2010/main" val="30611988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5824"/>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330">
                <a:solidFill>
                  <a:schemeClr val="tx1"/>
                </a:solidFill>
              </a:defRPr>
            </a:lvl1pPr>
            <a:lvl2pPr marL="443777" indent="0">
              <a:buNone/>
              <a:defRPr sz="1941">
                <a:solidFill>
                  <a:schemeClr val="tx1">
                    <a:tint val="75000"/>
                  </a:schemeClr>
                </a:solidFill>
              </a:defRPr>
            </a:lvl2pPr>
            <a:lvl3pPr marL="887553" indent="0">
              <a:buNone/>
              <a:defRPr sz="1747">
                <a:solidFill>
                  <a:schemeClr val="tx1">
                    <a:tint val="75000"/>
                  </a:schemeClr>
                </a:solidFill>
              </a:defRPr>
            </a:lvl3pPr>
            <a:lvl4pPr marL="1331330" indent="0">
              <a:buNone/>
              <a:defRPr sz="1553">
                <a:solidFill>
                  <a:schemeClr val="tx1">
                    <a:tint val="75000"/>
                  </a:schemeClr>
                </a:solidFill>
              </a:defRPr>
            </a:lvl4pPr>
            <a:lvl5pPr marL="1775106" indent="0">
              <a:buNone/>
              <a:defRPr sz="1553">
                <a:solidFill>
                  <a:schemeClr val="tx1">
                    <a:tint val="75000"/>
                  </a:schemeClr>
                </a:solidFill>
              </a:defRPr>
            </a:lvl5pPr>
            <a:lvl6pPr marL="2218883" indent="0">
              <a:buNone/>
              <a:defRPr sz="1553">
                <a:solidFill>
                  <a:schemeClr val="tx1">
                    <a:tint val="75000"/>
                  </a:schemeClr>
                </a:solidFill>
              </a:defRPr>
            </a:lvl6pPr>
            <a:lvl7pPr marL="2662660" indent="0">
              <a:buNone/>
              <a:defRPr sz="1553">
                <a:solidFill>
                  <a:schemeClr val="tx1">
                    <a:tint val="75000"/>
                  </a:schemeClr>
                </a:solidFill>
              </a:defRPr>
            </a:lvl7pPr>
            <a:lvl8pPr marL="3106436" indent="0">
              <a:buNone/>
              <a:defRPr sz="1553">
                <a:solidFill>
                  <a:schemeClr val="tx1">
                    <a:tint val="75000"/>
                  </a:schemeClr>
                </a:solidFill>
              </a:defRPr>
            </a:lvl8pPr>
            <a:lvl9pPr marL="3550213" indent="0">
              <a:buNone/>
              <a:defRPr sz="155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086BD-A9DD-084A-B421-B636B235C0B5}" type="slidenum">
              <a:rPr lang="en-US" smtClean="0"/>
              <a:t>‹#›</a:t>
            </a:fld>
            <a:endParaRPr lang="en-US" dirty="0"/>
          </a:p>
        </p:txBody>
      </p:sp>
    </p:spTree>
    <p:extLst>
      <p:ext uri="{BB962C8B-B14F-4D97-AF65-F5344CB8AC3E}">
        <p14:creationId xmlns:p14="http://schemas.microsoft.com/office/powerpoint/2010/main" val="26959269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086BD-A9DD-084A-B421-B636B235C0B5}" type="slidenum">
              <a:rPr lang="en-US" smtClean="0"/>
              <a:t>‹#›</a:t>
            </a:fld>
            <a:endParaRPr lang="en-US" dirty="0"/>
          </a:p>
        </p:txBody>
      </p:sp>
    </p:spTree>
    <p:extLst>
      <p:ext uri="{BB962C8B-B14F-4D97-AF65-F5344CB8AC3E}">
        <p14:creationId xmlns:p14="http://schemas.microsoft.com/office/powerpoint/2010/main" val="19201017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330" b="1"/>
            </a:lvl1pPr>
            <a:lvl2pPr marL="443777" indent="0">
              <a:buNone/>
              <a:defRPr sz="1941" b="1"/>
            </a:lvl2pPr>
            <a:lvl3pPr marL="887553" indent="0">
              <a:buNone/>
              <a:defRPr sz="1747" b="1"/>
            </a:lvl3pPr>
            <a:lvl4pPr marL="1331330" indent="0">
              <a:buNone/>
              <a:defRPr sz="1553" b="1"/>
            </a:lvl4pPr>
            <a:lvl5pPr marL="1775106" indent="0">
              <a:buNone/>
              <a:defRPr sz="1553" b="1"/>
            </a:lvl5pPr>
            <a:lvl6pPr marL="2218883" indent="0">
              <a:buNone/>
              <a:defRPr sz="1553" b="1"/>
            </a:lvl6pPr>
            <a:lvl7pPr marL="2662660" indent="0">
              <a:buNone/>
              <a:defRPr sz="1553" b="1"/>
            </a:lvl7pPr>
            <a:lvl8pPr marL="3106436" indent="0">
              <a:buNone/>
              <a:defRPr sz="1553" b="1"/>
            </a:lvl8pPr>
            <a:lvl9pPr marL="3550213" indent="0">
              <a:buNone/>
              <a:defRPr sz="1553"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330" b="1"/>
            </a:lvl1pPr>
            <a:lvl2pPr marL="443777" indent="0">
              <a:buNone/>
              <a:defRPr sz="1941" b="1"/>
            </a:lvl2pPr>
            <a:lvl3pPr marL="887553" indent="0">
              <a:buNone/>
              <a:defRPr sz="1747" b="1"/>
            </a:lvl3pPr>
            <a:lvl4pPr marL="1331330" indent="0">
              <a:buNone/>
              <a:defRPr sz="1553" b="1"/>
            </a:lvl4pPr>
            <a:lvl5pPr marL="1775106" indent="0">
              <a:buNone/>
              <a:defRPr sz="1553" b="1"/>
            </a:lvl5pPr>
            <a:lvl6pPr marL="2218883" indent="0">
              <a:buNone/>
              <a:defRPr sz="1553" b="1"/>
            </a:lvl6pPr>
            <a:lvl7pPr marL="2662660" indent="0">
              <a:buNone/>
              <a:defRPr sz="1553" b="1"/>
            </a:lvl7pPr>
            <a:lvl8pPr marL="3106436" indent="0">
              <a:buNone/>
              <a:defRPr sz="1553" b="1"/>
            </a:lvl8pPr>
            <a:lvl9pPr marL="3550213" indent="0">
              <a:buNone/>
              <a:defRPr sz="1553" b="1"/>
            </a:lvl9pPr>
          </a:lstStyle>
          <a:p>
            <a:pPr lvl="0"/>
            <a:r>
              <a:rPr lang="en-US"/>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086BD-A9DD-084A-B421-B636B235C0B5}" type="slidenum">
              <a:rPr lang="en-US" smtClean="0"/>
              <a:t>‹#›</a:t>
            </a:fld>
            <a:endParaRPr lang="en-US" dirty="0"/>
          </a:p>
        </p:txBody>
      </p:sp>
    </p:spTree>
    <p:extLst>
      <p:ext uri="{BB962C8B-B14F-4D97-AF65-F5344CB8AC3E}">
        <p14:creationId xmlns:p14="http://schemas.microsoft.com/office/powerpoint/2010/main" val="29242824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086BD-A9DD-084A-B421-B636B235C0B5}" type="slidenum">
              <a:rPr lang="en-US" smtClean="0"/>
              <a:t>‹#›</a:t>
            </a:fld>
            <a:endParaRPr lang="en-US" dirty="0"/>
          </a:p>
        </p:txBody>
      </p:sp>
    </p:spTree>
    <p:extLst>
      <p:ext uri="{BB962C8B-B14F-4D97-AF65-F5344CB8AC3E}">
        <p14:creationId xmlns:p14="http://schemas.microsoft.com/office/powerpoint/2010/main" val="16427060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086BD-A9DD-084A-B421-B636B235C0B5}" type="slidenum">
              <a:rPr lang="en-US" smtClean="0"/>
              <a:t>‹#›</a:t>
            </a:fld>
            <a:endParaRPr lang="en-US" dirty="0"/>
          </a:p>
        </p:txBody>
      </p:sp>
    </p:spTree>
    <p:extLst>
      <p:ext uri="{BB962C8B-B14F-4D97-AF65-F5344CB8AC3E}">
        <p14:creationId xmlns:p14="http://schemas.microsoft.com/office/powerpoint/2010/main" val="22996658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106"/>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106"/>
            </a:lvl1pPr>
            <a:lvl2pPr>
              <a:defRPr sz="2718"/>
            </a:lvl2pPr>
            <a:lvl3pPr>
              <a:defRPr sz="2330"/>
            </a:lvl3pPr>
            <a:lvl4pPr>
              <a:defRPr sz="1941"/>
            </a:lvl4pPr>
            <a:lvl5pPr>
              <a:defRPr sz="1941"/>
            </a:lvl5pPr>
            <a:lvl6pPr>
              <a:defRPr sz="1941"/>
            </a:lvl6pPr>
            <a:lvl7pPr>
              <a:defRPr sz="1941"/>
            </a:lvl7pPr>
            <a:lvl8pPr>
              <a:defRPr sz="1941"/>
            </a:lvl8pPr>
            <a:lvl9pPr>
              <a:defRPr sz="194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53"/>
            </a:lvl1pPr>
            <a:lvl2pPr marL="443777" indent="0">
              <a:buNone/>
              <a:defRPr sz="1359"/>
            </a:lvl2pPr>
            <a:lvl3pPr marL="887553" indent="0">
              <a:buNone/>
              <a:defRPr sz="1165"/>
            </a:lvl3pPr>
            <a:lvl4pPr marL="1331330" indent="0">
              <a:buNone/>
              <a:defRPr sz="971"/>
            </a:lvl4pPr>
            <a:lvl5pPr marL="1775106" indent="0">
              <a:buNone/>
              <a:defRPr sz="971"/>
            </a:lvl5pPr>
            <a:lvl6pPr marL="2218883" indent="0">
              <a:buNone/>
              <a:defRPr sz="971"/>
            </a:lvl6pPr>
            <a:lvl7pPr marL="2662660" indent="0">
              <a:buNone/>
              <a:defRPr sz="971"/>
            </a:lvl7pPr>
            <a:lvl8pPr marL="3106436" indent="0">
              <a:buNone/>
              <a:defRPr sz="971"/>
            </a:lvl8pPr>
            <a:lvl9pPr marL="3550213" indent="0">
              <a:buNone/>
              <a:defRPr sz="971"/>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086BD-A9DD-084A-B421-B636B235C0B5}" type="slidenum">
              <a:rPr lang="en-US" smtClean="0"/>
              <a:t>‹#›</a:t>
            </a:fld>
            <a:endParaRPr lang="en-US" dirty="0"/>
          </a:p>
        </p:txBody>
      </p:sp>
    </p:spTree>
    <p:extLst>
      <p:ext uri="{BB962C8B-B14F-4D97-AF65-F5344CB8AC3E}">
        <p14:creationId xmlns:p14="http://schemas.microsoft.com/office/powerpoint/2010/main" val="308692502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106"/>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106"/>
            </a:lvl1pPr>
            <a:lvl2pPr marL="443777" indent="0">
              <a:buNone/>
              <a:defRPr sz="2718"/>
            </a:lvl2pPr>
            <a:lvl3pPr marL="887553" indent="0">
              <a:buNone/>
              <a:defRPr sz="2330"/>
            </a:lvl3pPr>
            <a:lvl4pPr marL="1331330" indent="0">
              <a:buNone/>
              <a:defRPr sz="1941"/>
            </a:lvl4pPr>
            <a:lvl5pPr marL="1775106" indent="0">
              <a:buNone/>
              <a:defRPr sz="1941"/>
            </a:lvl5pPr>
            <a:lvl6pPr marL="2218883" indent="0">
              <a:buNone/>
              <a:defRPr sz="1941"/>
            </a:lvl6pPr>
            <a:lvl7pPr marL="2662660" indent="0">
              <a:buNone/>
              <a:defRPr sz="1941"/>
            </a:lvl7pPr>
            <a:lvl8pPr marL="3106436" indent="0">
              <a:buNone/>
              <a:defRPr sz="1941"/>
            </a:lvl8pPr>
            <a:lvl9pPr marL="3550213" indent="0">
              <a:buNone/>
              <a:defRPr sz="1941"/>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53"/>
            </a:lvl1pPr>
            <a:lvl2pPr marL="443777" indent="0">
              <a:buNone/>
              <a:defRPr sz="1359"/>
            </a:lvl2pPr>
            <a:lvl3pPr marL="887553" indent="0">
              <a:buNone/>
              <a:defRPr sz="1165"/>
            </a:lvl3pPr>
            <a:lvl4pPr marL="1331330" indent="0">
              <a:buNone/>
              <a:defRPr sz="971"/>
            </a:lvl4pPr>
            <a:lvl5pPr marL="1775106" indent="0">
              <a:buNone/>
              <a:defRPr sz="971"/>
            </a:lvl5pPr>
            <a:lvl6pPr marL="2218883" indent="0">
              <a:buNone/>
              <a:defRPr sz="971"/>
            </a:lvl6pPr>
            <a:lvl7pPr marL="2662660" indent="0">
              <a:buNone/>
              <a:defRPr sz="971"/>
            </a:lvl7pPr>
            <a:lvl8pPr marL="3106436" indent="0">
              <a:buNone/>
              <a:defRPr sz="971"/>
            </a:lvl8pPr>
            <a:lvl9pPr marL="3550213" indent="0">
              <a:buNone/>
              <a:defRPr sz="971"/>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086BD-A9DD-084A-B421-B636B235C0B5}" type="slidenum">
              <a:rPr lang="en-US" smtClean="0"/>
              <a:t>‹#›</a:t>
            </a:fld>
            <a:endParaRPr lang="en-US" dirty="0"/>
          </a:p>
        </p:txBody>
      </p:sp>
    </p:spTree>
    <p:extLst>
      <p:ext uri="{BB962C8B-B14F-4D97-AF65-F5344CB8AC3E}">
        <p14:creationId xmlns:p14="http://schemas.microsoft.com/office/powerpoint/2010/main" val="147467359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086BD-A9DD-084A-B421-B636B235C0B5}" type="slidenum">
              <a:rPr lang="en-US" smtClean="0"/>
              <a:t>‹#›</a:t>
            </a:fld>
            <a:endParaRPr lang="en-US" dirty="0"/>
          </a:p>
        </p:txBody>
      </p:sp>
    </p:spTree>
    <p:extLst>
      <p:ext uri="{BB962C8B-B14F-4D97-AF65-F5344CB8AC3E}">
        <p14:creationId xmlns:p14="http://schemas.microsoft.com/office/powerpoint/2010/main" val="4934916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086BD-A9DD-084A-B421-B636B235C0B5}" type="slidenum">
              <a:rPr lang="en-US" smtClean="0"/>
              <a:t>‹#›</a:t>
            </a:fld>
            <a:endParaRPr lang="en-US" dirty="0"/>
          </a:p>
        </p:txBody>
      </p:sp>
    </p:spTree>
    <p:extLst>
      <p:ext uri="{BB962C8B-B14F-4D97-AF65-F5344CB8AC3E}">
        <p14:creationId xmlns:p14="http://schemas.microsoft.com/office/powerpoint/2010/main" val="2568912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Standar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80999"/>
            <a:ext cx="8229600" cy="578225"/>
          </a:xfrm>
        </p:spPr>
        <p:txBody>
          <a:bodyPr>
            <a:normAutofit/>
          </a:bodyPr>
          <a:lstStyle>
            <a:lvl1pPr>
              <a:lnSpc>
                <a:spcPts val="3100"/>
              </a:lnSpc>
              <a:defRPr sz="3500" baseline="0">
                <a:solidFill>
                  <a:srgbClr val="2F5597"/>
                </a:solidFill>
              </a:defRPr>
            </a:lvl1pPr>
          </a:lstStyle>
          <a:p>
            <a:r>
              <a:rPr lang="en-US" dirty="0"/>
              <a:t>Slide Title</a:t>
            </a:r>
          </a:p>
        </p:txBody>
      </p:sp>
      <p:sp>
        <p:nvSpPr>
          <p:cNvPr id="8" name="Content Placeholder 2"/>
          <p:cNvSpPr>
            <a:spLocks noGrp="1"/>
          </p:cNvSpPr>
          <p:nvPr>
            <p:ph idx="14" hasCustomPrompt="1"/>
          </p:nvPr>
        </p:nvSpPr>
        <p:spPr>
          <a:xfrm>
            <a:off x="458320" y="1066800"/>
            <a:ext cx="8228480" cy="4521200"/>
          </a:xfrm>
        </p:spPr>
        <p:txBody>
          <a:bodyPr/>
          <a:lstStyle>
            <a:lvl1pPr marL="25146" indent="0">
              <a:lnSpc>
                <a:spcPct val="110000"/>
              </a:lnSpc>
              <a:buNone/>
              <a:defRPr spc="0" baseline="0">
                <a:solidFill>
                  <a:srgbClr val="253E90"/>
                </a:solidFill>
              </a:defRPr>
            </a:lvl1pPr>
          </a:lstStyle>
          <a:p>
            <a:pPr lvl="0"/>
            <a:r>
              <a:rPr lang="en-US" dirty="0"/>
              <a:t>Body copy</a:t>
            </a:r>
          </a:p>
        </p:txBody>
      </p:sp>
    </p:spTree>
    <p:extLst>
      <p:ext uri="{BB962C8B-B14F-4D97-AF65-F5344CB8AC3E}">
        <p14:creationId xmlns:p14="http://schemas.microsoft.com/office/powerpoint/2010/main" val="5564806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One Column Standar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80999"/>
            <a:ext cx="6477000" cy="578225"/>
          </a:xfrm>
        </p:spPr>
        <p:txBody>
          <a:bodyPr>
            <a:normAutofit/>
          </a:bodyPr>
          <a:lstStyle>
            <a:lvl1pPr>
              <a:lnSpc>
                <a:spcPts val="3100"/>
              </a:lnSpc>
              <a:defRPr sz="3500" baseline="0"/>
            </a:lvl1pPr>
          </a:lstStyle>
          <a:p>
            <a:r>
              <a:rPr lang="en-US" dirty="0"/>
              <a:t>Slide Title</a:t>
            </a:r>
          </a:p>
        </p:txBody>
      </p:sp>
      <p:sp>
        <p:nvSpPr>
          <p:cNvPr id="8" name="Content Placeholder 2"/>
          <p:cNvSpPr>
            <a:spLocks noGrp="1"/>
          </p:cNvSpPr>
          <p:nvPr>
            <p:ph idx="14" hasCustomPrompt="1"/>
          </p:nvPr>
        </p:nvSpPr>
        <p:spPr>
          <a:xfrm>
            <a:off x="458320" y="1066800"/>
            <a:ext cx="8228480" cy="4521200"/>
          </a:xfrm>
        </p:spPr>
        <p:txBody>
          <a:bodyPr/>
          <a:lstStyle>
            <a:lvl1pPr marL="25146" indent="0">
              <a:lnSpc>
                <a:spcPct val="110000"/>
              </a:lnSpc>
              <a:buNone/>
              <a:defRPr spc="0" baseline="0"/>
            </a:lvl1pPr>
          </a:lstStyle>
          <a:p>
            <a:pPr lvl="0"/>
            <a:r>
              <a:rPr lang="en-US" dirty="0"/>
              <a:t>Body copy</a:t>
            </a:r>
          </a:p>
        </p:txBody>
      </p:sp>
      <p:sp>
        <p:nvSpPr>
          <p:cNvPr id="3" name="Slide Number Placeholder 2"/>
          <p:cNvSpPr>
            <a:spLocks noGrp="1"/>
          </p:cNvSpPr>
          <p:nvPr>
            <p:ph type="sldNum" sz="quarter" idx="15"/>
          </p:nvPr>
        </p:nvSpPr>
        <p:spPr>
          <a:xfrm>
            <a:off x="457200" y="6324600"/>
            <a:ext cx="2133600" cy="184666"/>
          </a:xfrm>
          <a:prstGeom prst="rect">
            <a:avLst/>
          </a:prstGeom>
        </p:spPr>
        <p:txBody>
          <a:bodyPr/>
          <a:lstStyle/>
          <a:p>
            <a:fld id="{ED6D5F87-B717-43C7-B9BA-5CC1244E5EAB}" type="slidenum">
              <a:rPr lang="en-US" smtClean="0"/>
              <a:pPr/>
              <a:t>‹#›</a:t>
            </a:fld>
            <a:endParaRPr lang="en-US" dirty="0"/>
          </a:p>
        </p:txBody>
      </p:sp>
    </p:spTree>
    <p:extLst>
      <p:ext uri="{BB962C8B-B14F-4D97-AF65-F5344CB8AC3E}">
        <p14:creationId xmlns:p14="http://schemas.microsoft.com/office/powerpoint/2010/main" val="253287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ne Column Standar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80999"/>
            <a:ext cx="6477000" cy="578225"/>
          </a:xfrm>
        </p:spPr>
        <p:txBody>
          <a:bodyPr>
            <a:normAutofit/>
          </a:bodyPr>
          <a:lstStyle>
            <a:lvl1pPr>
              <a:lnSpc>
                <a:spcPts val="3100"/>
              </a:lnSpc>
              <a:defRPr sz="3500" baseline="0">
                <a:solidFill>
                  <a:srgbClr val="253E90"/>
                </a:solidFill>
              </a:defRPr>
            </a:lvl1pPr>
          </a:lstStyle>
          <a:p>
            <a:r>
              <a:rPr lang="en-US" dirty="0"/>
              <a:t>Slide Title</a:t>
            </a:r>
          </a:p>
        </p:txBody>
      </p:sp>
      <p:sp>
        <p:nvSpPr>
          <p:cNvPr id="8" name="Content Placeholder 2"/>
          <p:cNvSpPr>
            <a:spLocks noGrp="1"/>
          </p:cNvSpPr>
          <p:nvPr>
            <p:ph idx="14" hasCustomPrompt="1"/>
          </p:nvPr>
        </p:nvSpPr>
        <p:spPr>
          <a:xfrm>
            <a:off x="458320" y="1066800"/>
            <a:ext cx="8228480" cy="4521200"/>
          </a:xfrm>
        </p:spPr>
        <p:txBody>
          <a:bodyPr/>
          <a:lstStyle>
            <a:lvl1pPr marL="25146" indent="0">
              <a:lnSpc>
                <a:spcPct val="110000"/>
              </a:lnSpc>
              <a:buNone/>
              <a:defRPr spc="0" baseline="0"/>
            </a:lvl1pPr>
          </a:lstStyle>
          <a:p>
            <a:pPr lvl="0"/>
            <a:r>
              <a:rPr lang="en-US" dirty="0"/>
              <a:t>Body copy</a:t>
            </a:r>
          </a:p>
        </p:txBody>
      </p:sp>
    </p:spTree>
    <p:extLst>
      <p:ext uri="{BB962C8B-B14F-4D97-AF65-F5344CB8AC3E}">
        <p14:creationId xmlns:p14="http://schemas.microsoft.com/office/powerpoint/2010/main" val="173294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with Sub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8320" y="1600200"/>
            <a:ext cx="8229600" cy="3974354"/>
          </a:xfrm>
        </p:spPr>
        <p:txBody>
          <a:bodyPr/>
          <a:lstStyle>
            <a:lvl1pPr>
              <a:buClr>
                <a:srgbClr val="1F497D"/>
              </a:buClr>
              <a:defRPr spc="0" baseline="0"/>
            </a:lvl1pPr>
            <a:lvl2pPr>
              <a:buClr>
                <a:srgbClr val="1F497D"/>
              </a:buClr>
              <a:defRPr spc="0" baseline="0"/>
            </a:lvl2pPr>
            <a:lvl3pPr>
              <a:buClr>
                <a:srgbClr val="1F497D"/>
              </a:buClr>
              <a:defRPr spc="0" baseline="0"/>
            </a:lvl3pPr>
            <a:lvl4pPr>
              <a:buClr>
                <a:srgbClr val="1F497D"/>
              </a:buClr>
              <a:defRPr spc="0" baseline="0"/>
            </a:lvl4pPr>
            <a:lvl5pPr>
              <a:buClr>
                <a:srgbClr val="1F497D"/>
              </a:buClr>
              <a:defRPr spc="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457200" y="380999"/>
            <a:ext cx="8229600" cy="578225"/>
          </a:xfrm>
        </p:spPr>
        <p:txBody>
          <a:bodyPr>
            <a:normAutofit/>
          </a:bodyPr>
          <a:lstStyle>
            <a:lvl1pPr>
              <a:lnSpc>
                <a:spcPts val="3100"/>
              </a:lnSpc>
              <a:defRPr sz="3500" baseline="0"/>
            </a:lvl1pPr>
          </a:lstStyle>
          <a:p>
            <a:r>
              <a:rPr lang="en-US" dirty="0"/>
              <a:t>Slide Title</a:t>
            </a:r>
          </a:p>
        </p:txBody>
      </p:sp>
      <p:sp>
        <p:nvSpPr>
          <p:cNvPr id="12" name="Text Placeholder 2"/>
          <p:cNvSpPr>
            <a:spLocks noGrp="1"/>
          </p:cNvSpPr>
          <p:nvPr>
            <p:ph type="body" idx="12" hasCustomPrompt="1"/>
          </p:nvPr>
        </p:nvSpPr>
        <p:spPr>
          <a:xfrm>
            <a:off x="457200" y="1048871"/>
            <a:ext cx="8248650" cy="475130"/>
          </a:xfrm>
        </p:spPr>
        <p:txBody>
          <a:bodyPr anchor="t" anchorCtr="0">
            <a:normAutofit/>
          </a:bodyPr>
          <a:lstStyle>
            <a:lvl1pPr marL="0" indent="0">
              <a:lnSpc>
                <a:spcPts val="2200"/>
              </a:lnSpc>
              <a:spcBef>
                <a:spcPts val="0"/>
              </a:spcBef>
              <a:buNone/>
              <a:defRPr sz="2200" b="1" cap="all"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 here</a:t>
            </a:r>
          </a:p>
        </p:txBody>
      </p:sp>
    </p:spTree>
    <p:extLst>
      <p:ext uri="{BB962C8B-B14F-4D97-AF65-F5344CB8AC3E}">
        <p14:creationId xmlns:p14="http://schemas.microsoft.com/office/powerpoint/2010/main" val="3995496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e Column with Sub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2400" y="457200"/>
            <a:ext cx="8229600" cy="3974354"/>
          </a:xfrm>
        </p:spPr>
        <p:txBody>
          <a:bodyPr/>
          <a:lstStyle>
            <a:lvl1pPr>
              <a:buClr>
                <a:srgbClr val="1F497D"/>
              </a:buClr>
              <a:defRPr spc="0" baseline="0"/>
            </a:lvl1pPr>
            <a:lvl2pPr>
              <a:buClr>
                <a:srgbClr val="1F497D"/>
              </a:buClr>
              <a:defRPr spc="0" baseline="0"/>
            </a:lvl2pPr>
            <a:lvl3pPr>
              <a:buClr>
                <a:srgbClr val="1F497D"/>
              </a:buClr>
              <a:defRPr spc="0" baseline="0"/>
            </a:lvl3pPr>
            <a:lvl4pPr>
              <a:buClr>
                <a:srgbClr val="1F497D"/>
              </a:buClr>
              <a:defRPr spc="0" baseline="0"/>
            </a:lvl4pPr>
            <a:lvl5pPr>
              <a:buClr>
                <a:srgbClr val="1F497D"/>
              </a:buClr>
              <a:defRPr spc="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457200" y="380999"/>
            <a:ext cx="6477000" cy="578225"/>
          </a:xfrm>
        </p:spPr>
        <p:txBody>
          <a:bodyPr>
            <a:normAutofit/>
          </a:bodyPr>
          <a:lstStyle>
            <a:lvl1pPr>
              <a:lnSpc>
                <a:spcPts val="3100"/>
              </a:lnSpc>
              <a:defRPr sz="3500" baseline="0"/>
            </a:lvl1pPr>
          </a:lstStyle>
          <a:p>
            <a:r>
              <a:rPr lang="en-US" dirty="0"/>
              <a:t>Slide Title</a:t>
            </a:r>
          </a:p>
        </p:txBody>
      </p:sp>
      <p:sp>
        <p:nvSpPr>
          <p:cNvPr id="12" name="Text Placeholder 2"/>
          <p:cNvSpPr>
            <a:spLocks noGrp="1"/>
          </p:cNvSpPr>
          <p:nvPr>
            <p:ph type="body" idx="12" hasCustomPrompt="1"/>
          </p:nvPr>
        </p:nvSpPr>
        <p:spPr>
          <a:xfrm>
            <a:off x="457200" y="1048871"/>
            <a:ext cx="8248650" cy="475130"/>
          </a:xfrm>
        </p:spPr>
        <p:txBody>
          <a:bodyPr anchor="t" anchorCtr="0">
            <a:normAutofit/>
          </a:bodyPr>
          <a:lstStyle>
            <a:lvl1pPr marL="0" indent="0">
              <a:lnSpc>
                <a:spcPts val="2200"/>
              </a:lnSpc>
              <a:spcBef>
                <a:spcPts val="0"/>
              </a:spcBef>
              <a:buNone/>
              <a:defRPr sz="2200" b="1" cap="all"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 here</a:t>
            </a:r>
          </a:p>
        </p:txBody>
      </p:sp>
      <p:sp>
        <p:nvSpPr>
          <p:cNvPr id="5" name="Slide Number Placeholder 6"/>
          <p:cNvSpPr txBox="1">
            <a:spLocks/>
          </p:cNvSpPr>
          <p:nvPr userDrawn="1"/>
        </p:nvSpPr>
        <p:spPr>
          <a:xfrm>
            <a:off x="355600" y="6248400"/>
            <a:ext cx="2133600" cy="184666"/>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06867"/>
            <a:fld id="{34B086BD-A9DD-084A-B421-B636B235C0B5}" type="slidenum">
              <a:rPr lang="en-US" sz="1400" smtClean="0">
                <a:solidFill>
                  <a:schemeClr val="bg1"/>
                </a:solidFill>
                <a:latin typeface="Calibri" panose="020F0502020204030204" pitchFamily="34" charset="0"/>
                <a:cs typeface="Calibri" panose="020F0502020204030204" pitchFamily="34" charset="0"/>
              </a:rPr>
              <a:pPr defTabSz="806867"/>
              <a:t>‹#›</a:t>
            </a:fld>
            <a:endParaRPr lang="en-US" sz="1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46450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kern="0" baseline="0"/>
            </a:lvl1pPr>
          </a:lstStyle>
          <a:p>
            <a:r>
              <a:rPr lang="en-US" dirty="0"/>
              <a:t>Slide Title</a:t>
            </a:r>
          </a:p>
        </p:txBody>
      </p:sp>
      <p:sp>
        <p:nvSpPr>
          <p:cNvPr id="3" name="Content Placeholder 2"/>
          <p:cNvSpPr>
            <a:spLocks noGrp="1"/>
          </p:cNvSpPr>
          <p:nvPr>
            <p:ph sz="half" idx="1"/>
          </p:nvPr>
        </p:nvSpPr>
        <p:spPr>
          <a:xfrm>
            <a:off x="457200" y="1066800"/>
            <a:ext cx="4038600" cy="4521201"/>
          </a:xfrm>
        </p:spPr>
        <p:txBody>
          <a:bodyPr vert="horz" lIns="0" tIns="0" rIns="0" bIns="0" rtlCol="0">
            <a:normAutofit/>
          </a:bodyPr>
          <a:lstStyle>
            <a:lvl1pPr>
              <a:buClr>
                <a:srgbClr val="1F497D"/>
              </a:buClr>
              <a:defRPr lang="en-US" kern="0" baseline="0" smtClean="0"/>
            </a:lvl1pPr>
            <a:lvl2pPr>
              <a:buClr>
                <a:srgbClr val="1F497D"/>
              </a:buClr>
              <a:defRPr lang="en-US" kern="0" baseline="0" smtClean="0"/>
            </a:lvl2pPr>
            <a:lvl3pPr>
              <a:buClr>
                <a:srgbClr val="1F497D"/>
              </a:buClr>
              <a:defRPr lang="en-US" kern="0" baseline="0" smtClean="0"/>
            </a:lvl3pPr>
            <a:lvl4pPr>
              <a:buClr>
                <a:srgbClr val="1F497D"/>
              </a:buClr>
              <a:defRPr lang="en-US" kern="0" baseline="0" smtClean="0"/>
            </a:lvl4pPr>
            <a:lvl5pPr>
              <a:buClr>
                <a:srgbClr val="1F497D"/>
              </a:buClr>
              <a:defRPr lang="en-US" kern="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06470" y="1066800"/>
            <a:ext cx="3980329" cy="4521201"/>
          </a:xfrm>
        </p:spPr>
        <p:txBody>
          <a:bodyPr vert="horz" lIns="0" tIns="0" rIns="0" bIns="0" rtlCol="0">
            <a:normAutofit/>
          </a:bodyPr>
          <a:lstStyle>
            <a:lvl1pPr>
              <a:buClr>
                <a:srgbClr val="1F497D"/>
              </a:buClr>
              <a:defRPr lang="en-US" kern="0" baseline="0" smtClean="0"/>
            </a:lvl1pPr>
            <a:lvl2pPr>
              <a:buClr>
                <a:srgbClr val="1F497D"/>
              </a:buClr>
              <a:defRPr lang="en-US" kern="0" baseline="0" smtClean="0"/>
            </a:lvl2pPr>
            <a:lvl3pPr>
              <a:buClr>
                <a:srgbClr val="1F497D"/>
              </a:buClr>
              <a:defRPr lang="en-US" kern="0" baseline="0" smtClean="0"/>
            </a:lvl3pPr>
            <a:lvl4pPr>
              <a:buClr>
                <a:srgbClr val="1F497D"/>
              </a:buClr>
              <a:defRPr lang="en-US" kern="0" baseline="0" smtClean="0"/>
            </a:lvl4pPr>
            <a:lvl5pPr>
              <a:buClr>
                <a:srgbClr val="1F497D"/>
              </a:buClr>
              <a:defRPr lang="en-US" kern="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60109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wo Column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8235" y="380999"/>
            <a:ext cx="6485965" cy="578225"/>
          </a:xfrm>
        </p:spPr>
        <p:txBody>
          <a:bodyPr/>
          <a:lstStyle>
            <a:lvl1pPr>
              <a:defRPr kern="0" baseline="0"/>
            </a:lvl1pPr>
          </a:lstStyle>
          <a:p>
            <a:r>
              <a:rPr lang="en-US" dirty="0"/>
              <a:t>Slide Title</a:t>
            </a:r>
          </a:p>
        </p:txBody>
      </p:sp>
      <p:sp>
        <p:nvSpPr>
          <p:cNvPr id="3" name="Content Placeholder 2"/>
          <p:cNvSpPr>
            <a:spLocks noGrp="1"/>
          </p:cNvSpPr>
          <p:nvPr>
            <p:ph sz="half" idx="1"/>
          </p:nvPr>
        </p:nvSpPr>
        <p:spPr>
          <a:xfrm>
            <a:off x="457200" y="1066800"/>
            <a:ext cx="4038600" cy="4521201"/>
          </a:xfrm>
        </p:spPr>
        <p:txBody>
          <a:bodyPr vert="horz" lIns="0" tIns="0" rIns="0" bIns="0" rtlCol="0">
            <a:normAutofit/>
          </a:bodyPr>
          <a:lstStyle>
            <a:lvl1pPr>
              <a:buClr>
                <a:srgbClr val="1F497D"/>
              </a:buClr>
              <a:defRPr lang="en-US" kern="0" baseline="0" smtClean="0"/>
            </a:lvl1pPr>
            <a:lvl2pPr>
              <a:buClr>
                <a:srgbClr val="1F497D"/>
              </a:buClr>
              <a:defRPr lang="en-US" kern="0" baseline="0" smtClean="0"/>
            </a:lvl2pPr>
            <a:lvl3pPr>
              <a:buClr>
                <a:srgbClr val="1F497D"/>
              </a:buClr>
              <a:defRPr lang="en-US" kern="0" baseline="0" smtClean="0"/>
            </a:lvl3pPr>
            <a:lvl4pPr>
              <a:buClr>
                <a:srgbClr val="1F497D"/>
              </a:buClr>
              <a:defRPr lang="en-US" kern="0" baseline="0" smtClean="0"/>
            </a:lvl4pPr>
            <a:lvl5pPr>
              <a:buClr>
                <a:srgbClr val="1F497D"/>
              </a:buClr>
              <a:defRPr lang="en-US" kern="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06470" y="1066800"/>
            <a:ext cx="3980329" cy="4521201"/>
          </a:xfrm>
        </p:spPr>
        <p:txBody>
          <a:bodyPr vert="horz" lIns="0" tIns="0" rIns="0" bIns="0" rtlCol="0">
            <a:normAutofit/>
          </a:bodyPr>
          <a:lstStyle>
            <a:lvl1pPr>
              <a:buClr>
                <a:srgbClr val="1F497D"/>
              </a:buClr>
              <a:defRPr lang="en-US" kern="0" baseline="0" smtClean="0"/>
            </a:lvl1pPr>
            <a:lvl2pPr>
              <a:buClr>
                <a:srgbClr val="1F497D"/>
              </a:buClr>
              <a:defRPr lang="en-US" kern="0" baseline="0" smtClean="0"/>
            </a:lvl2pPr>
            <a:lvl3pPr>
              <a:buClr>
                <a:srgbClr val="1F497D"/>
              </a:buClr>
              <a:defRPr lang="en-US" kern="0" baseline="0" smtClean="0"/>
            </a:lvl3pPr>
            <a:lvl4pPr>
              <a:buClr>
                <a:srgbClr val="1F497D"/>
              </a:buClr>
              <a:defRPr lang="en-US" kern="0" baseline="0" smtClean="0"/>
            </a:lvl4pPr>
            <a:lvl5pPr>
              <a:buClr>
                <a:srgbClr val="1F497D"/>
              </a:buClr>
              <a:defRPr lang="en-US" kern="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0"/>
          </p:nvPr>
        </p:nvSpPr>
        <p:spPr>
          <a:xfrm>
            <a:off x="457200" y="6324600"/>
            <a:ext cx="2133600" cy="184666"/>
          </a:xfrm>
          <a:prstGeom prst="rect">
            <a:avLst/>
          </a:prstGeom>
        </p:spPr>
        <p:txBody>
          <a:bodyPr/>
          <a:lstStyle/>
          <a:p>
            <a:endParaRPr lang="en-US" dirty="0"/>
          </a:p>
        </p:txBody>
      </p:sp>
    </p:spTree>
    <p:extLst>
      <p:ext uri="{BB962C8B-B14F-4D97-AF65-F5344CB8AC3E}">
        <p14:creationId xmlns:p14="http://schemas.microsoft.com/office/powerpoint/2010/main" val="3396946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theme" Target="../theme/theme2.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userDrawn="1"/>
        </p:nvSpPr>
        <p:spPr>
          <a:xfrm>
            <a:off x="0" y="5943600"/>
            <a:ext cx="9144000" cy="914400"/>
          </a:xfrm>
          <a:prstGeom prst="rect">
            <a:avLst/>
          </a:prstGeom>
          <a:solidFill>
            <a:srgbClr val="253E90"/>
          </a:solidFill>
          <a:ln>
            <a:solidFill>
              <a:srgbClr val="2F55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48235" y="380999"/>
            <a:ext cx="8229600" cy="578225"/>
          </a:xfrm>
          <a:prstGeom prst="rect">
            <a:avLst/>
          </a:prstGeom>
        </p:spPr>
        <p:txBody>
          <a:bodyPr vert="horz" lIns="0" tIns="0" rIns="0" bIns="0" rtlCol="0" anchor="b" anchorCtr="0">
            <a:normAutofit/>
          </a:bodyPr>
          <a:lstStyle/>
          <a:p>
            <a:r>
              <a:rPr lang="en-US" dirty="0"/>
              <a:t>Slide Title</a:t>
            </a:r>
          </a:p>
        </p:txBody>
      </p:sp>
      <p:sp>
        <p:nvSpPr>
          <p:cNvPr id="3" name="Text Placeholder 2"/>
          <p:cNvSpPr>
            <a:spLocks noGrp="1"/>
          </p:cNvSpPr>
          <p:nvPr>
            <p:ph type="body" idx="1"/>
          </p:nvPr>
        </p:nvSpPr>
        <p:spPr>
          <a:xfrm>
            <a:off x="457200" y="1600200"/>
            <a:ext cx="8229600" cy="3974354"/>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p:cNvSpPr txBox="1"/>
          <p:nvPr userDrawn="1"/>
        </p:nvSpPr>
        <p:spPr>
          <a:xfrm>
            <a:off x="914400" y="6263044"/>
            <a:ext cx="3025187" cy="307777"/>
          </a:xfrm>
          <a:prstGeom prst="rect">
            <a:avLst/>
          </a:prstGeom>
          <a:noFill/>
        </p:spPr>
        <p:txBody>
          <a:bodyPr wrap="none" rtlCol="0">
            <a:spAutoFit/>
          </a:bodyPr>
          <a:lstStyle/>
          <a:p>
            <a:r>
              <a:rPr lang="en-US" sz="1400" b="1" cap="all" dirty="0">
                <a:solidFill>
                  <a:schemeClr val="bg1"/>
                </a:solidFill>
              </a:rPr>
              <a:t>Proprietary and Confidential </a:t>
            </a:r>
          </a:p>
        </p:txBody>
      </p:sp>
      <p:pic>
        <p:nvPicPr>
          <p:cNvPr id="9" name="Picture 8">
            <a:extLst>
              <a:ext uri="{FF2B5EF4-FFF2-40B4-BE49-F238E27FC236}">
                <a16:creationId xmlns:a16="http://schemas.microsoft.com/office/drawing/2014/main" id="{2161825C-E9B4-FE4B-A470-D1480FA4B63D}"/>
              </a:ext>
            </a:extLst>
          </p:cNvPr>
          <p:cNvPicPr>
            <a:picLocks noChangeAspect="1"/>
          </p:cNvPicPr>
          <p:nvPr userDrawn="1"/>
        </p:nvPicPr>
        <p:blipFill>
          <a:blip r:embed="rId30"/>
          <a:stretch>
            <a:fillRect/>
          </a:stretch>
        </p:blipFill>
        <p:spPr>
          <a:xfrm>
            <a:off x="6296805" y="408903"/>
            <a:ext cx="2358492" cy="645956"/>
          </a:xfrm>
          <a:prstGeom prst="rect">
            <a:avLst/>
          </a:prstGeom>
        </p:spPr>
      </p:pic>
      <p:sp>
        <p:nvSpPr>
          <p:cNvPr id="7" name="Slide Number Placeholder 3"/>
          <p:cNvSpPr>
            <a:spLocks noGrp="1"/>
          </p:cNvSpPr>
          <p:nvPr>
            <p:ph type="sldNum" sz="quarter" idx="4"/>
          </p:nvPr>
        </p:nvSpPr>
        <p:spPr>
          <a:xfrm>
            <a:off x="0" y="6263044"/>
            <a:ext cx="2133600" cy="184666"/>
          </a:xfrm>
          <a:prstGeom prst="rect">
            <a:avLst/>
          </a:prstGeom>
        </p:spPr>
        <p:txBody>
          <a:bodyPr/>
          <a:lstStyle/>
          <a:p>
            <a:endParaRPr lang="en-US" dirty="0"/>
          </a:p>
        </p:txBody>
      </p:sp>
    </p:spTree>
    <p:extLst>
      <p:ext uri="{BB962C8B-B14F-4D97-AF65-F5344CB8AC3E}">
        <p14:creationId xmlns:p14="http://schemas.microsoft.com/office/powerpoint/2010/main" val="106362474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51" r:id="rId3"/>
    <p:sldLayoutId id="2147483658" r:id="rId4"/>
    <p:sldLayoutId id="2147483683" r:id="rId5"/>
    <p:sldLayoutId id="2147483650" r:id="rId6"/>
    <p:sldLayoutId id="2147483684" r:id="rId7"/>
    <p:sldLayoutId id="2147483652" r:id="rId8"/>
    <p:sldLayoutId id="2147483685" r:id="rId9"/>
    <p:sldLayoutId id="2147483671" r:id="rId10"/>
    <p:sldLayoutId id="2147483686" r:id="rId11"/>
    <p:sldLayoutId id="2147483669" r:id="rId12"/>
    <p:sldLayoutId id="2147483687" r:id="rId13"/>
    <p:sldLayoutId id="2147483682" r:id="rId14"/>
    <p:sldLayoutId id="2147483688" r:id="rId15"/>
    <p:sldLayoutId id="2147483665" r:id="rId16"/>
    <p:sldLayoutId id="2147483689" r:id="rId17"/>
    <p:sldLayoutId id="2147483666" r:id="rId18"/>
    <p:sldLayoutId id="2147483690" r:id="rId19"/>
    <p:sldLayoutId id="2147483664" r:id="rId20"/>
    <p:sldLayoutId id="2147483691" r:id="rId21"/>
    <p:sldLayoutId id="2147483654" r:id="rId22"/>
    <p:sldLayoutId id="2147483692" r:id="rId23"/>
    <p:sldLayoutId id="2147483667" r:id="rId24"/>
    <p:sldLayoutId id="2147483693" r:id="rId25"/>
    <p:sldLayoutId id="2147483655" r:id="rId26"/>
    <p:sldLayoutId id="2147483694" r:id="rId27"/>
    <p:sldLayoutId id="2147483660" r:id="rId28"/>
  </p:sldLayoutIdLst>
  <p:hf hdr="0" ftr="0" dt="0"/>
  <p:txStyles>
    <p:titleStyle>
      <a:lvl1pPr algn="l" defTabSz="914400" rtl="0" eaLnBrk="1" latinLnBrk="0" hangingPunct="1">
        <a:lnSpc>
          <a:spcPts val="3100"/>
        </a:lnSpc>
        <a:spcBef>
          <a:spcPct val="0"/>
        </a:spcBef>
        <a:buNone/>
        <a:defRPr sz="3500" kern="0" spc="0" baseline="0">
          <a:solidFill>
            <a:srgbClr val="253E90"/>
          </a:solidFill>
          <a:latin typeface="Calibri" panose="020F0502020204030204" pitchFamily="34" charset="0"/>
          <a:ea typeface="+mj-ea"/>
          <a:cs typeface="Calibri" panose="020F0502020204030204" pitchFamily="34" charset="0"/>
        </a:defRPr>
      </a:lvl1pPr>
    </p:titleStyle>
    <p:bodyStyle>
      <a:lvl1pPr marL="171450" indent="-146304" algn="l" defTabSz="914400" rtl="0" eaLnBrk="1" latinLnBrk="0" hangingPunct="1">
        <a:lnSpc>
          <a:spcPct val="110000"/>
        </a:lnSpc>
        <a:spcBef>
          <a:spcPts val="800"/>
        </a:spcBef>
        <a:spcAft>
          <a:spcPts val="200"/>
        </a:spcAft>
        <a:buClrTx/>
        <a:buFont typeface="Arial" panose="020B0604020202020204" pitchFamily="34" charset="0"/>
        <a:buChar char="•"/>
        <a:defRPr sz="1800" kern="0" spc="0" baseline="0">
          <a:solidFill>
            <a:schemeClr val="tx1"/>
          </a:solidFill>
          <a:latin typeface="Calibri" panose="020F0502020204030204" pitchFamily="34" charset="0"/>
          <a:ea typeface="+mn-ea"/>
          <a:cs typeface="Calibri" panose="020F0502020204030204" pitchFamily="34" charset="0"/>
        </a:defRPr>
      </a:lvl1pPr>
      <a:lvl2pPr marL="358775" indent="-125413" algn="l" defTabSz="914400" rtl="0" eaLnBrk="1" latinLnBrk="0" hangingPunct="1">
        <a:lnSpc>
          <a:spcPct val="110000"/>
        </a:lnSpc>
        <a:spcBef>
          <a:spcPts val="800"/>
        </a:spcBef>
        <a:spcAft>
          <a:spcPts val="200"/>
        </a:spcAft>
        <a:buClrTx/>
        <a:buFont typeface="Arial" panose="020B0604020202020204" pitchFamily="34" charset="0"/>
        <a:buChar char="•"/>
        <a:defRPr sz="1600" kern="0" spc="0" baseline="0">
          <a:solidFill>
            <a:schemeClr val="tx1"/>
          </a:solidFill>
          <a:latin typeface="Calibri" panose="020F0502020204030204" pitchFamily="34" charset="0"/>
          <a:ea typeface="+mn-ea"/>
          <a:cs typeface="Calibri" panose="020F0502020204030204" pitchFamily="34" charset="0"/>
        </a:defRPr>
      </a:lvl2pPr>
      <a:lvl3pPr marL="527050" indent="-106363" algn="l" defTabSz="914400" rtl="0" eaLnBrk="1" latinLnBrk="0" hangingPunct="1">
        <a:lnSpc>
          <a:spcPct val="110000"/>
        </a:lnSpc>
        <a:spcBef>
          <a:spcPts val="800"/>
        </a:spcBef>
        <a:spcAft>
          <a:spcPts val="200"/>
        </a:spcAft>
        <a:buClrTx/>
        <a:buFont typeface="Arial" panose="020B0604020202020204" pitchFamily="34" charset="0"/>
        <a:buChar char="•"/>
        <a:defRPr sz="1400" kern="0" spc="0" baseline="0">
          <a:solidFill>
            <a:schemeClr val="tx1"/>
          </a:solidFill>
          <a:latin typeface="Calibri" panose="020F0502020204030204" pitchFamily="34" charset="0"/>
          <a:ea typeface="+mn-ea"/>
          <a:cs typeface="Calibri" panose="020F0502020204030204" pitchFamily="34" charset="0"/>
        </a:defRPr>
      </a:lvl3pPr>
      <a:lvl4pPr marL="642938" indent="-101600" algn="l" defTabSz="914400" rtl="0" eaLnBrk="1" latinLnBrk="0" hangingPunct="1">
        <a:lnSpc>
          <a:spcPct val="110000"/>
        </a:lnSpc>
        <a:spcBef>
          <a:spcPts val="800"/>
        </a:spcBef>
        <a:spcAft>
          <a:spcPts val="200"/>
        </a:spcAft>
        <a:buClrTx/>
        <a:buFont typeface="Arial" panose="020B0604020202020204" pitchFamily="34" charset="0"/>
        <a:buChar char="•"/>
        <a:tabLst/>
        <a:defRPr sz="1200" kern="0" spc="0" baseline="0">
          <a:solidFill>
            <a:schemeClr val="tx1"/>
          </a:solidFill>
          <a:latin typeface="Calibri" panose="020F0502020204030204" pitchFamily="34" charset="0"/>
          <a:ea typeface="+mn-ea"/>
          <a:cs typeface="Calibri" panose="020F0502020204030204" pitchFamily="34" charset="0"/>
        </a:defRPr>
      </a:lvl4pPr>
      <a:lvl5pPr marL="742950" indent="-93663" algn="l" defTabSz="914400" rtl="0" eaLnBrk="1" latinLnBrk="0" hangingPunct="1">
        <a:lnSpc>
          <a:spcPct val="110000"/>
        </a:lnSpc>
        <a:spcBef>
          <a:spcPts val="800"/>
        </a:spcBef>
        <a:spcAft>
          <a:spcPts val="200"/>
        </a:spcAft>
        <a:buClrTx/>
        <a:buFont typeface="Arial" panose="020B0604020202020204" pitchFamily="34" charset="0"/>
        <a:buChar char="•"/>
        <a:defRPr sz="1200" kern="0" spc="0" baseline="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7"/>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165">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16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165">
                <a:solidFill>
                  <a:schemeClr val="tx1">
                    <a:tint val="75000"/>
                  </a:schemeClr>
                </a:solidFill>
              </a:defRPr>
            </a:lvl1pPr>
          </a:lstStyle>
          <a:p>
            <a:fld id="{34B086BD-A9DD-084A-B421-B636B235C0B5}" type="slidenum">
              <a:rPr lang="en-US" smtClean="0"/>
              <a:t>‹#›</a:t>
            </a:fld>
            <a:endParaRPr lang="en-US" dirty="0"/>
          </a:p>
        </p:txBody>
      </p:sp>
    </p:spTree>
    <p:extLst>
      <p:ext uri="{BB962C8B-B14F-4D97-AF65-F5344CB8AC3E}">
        <p14:creationId xmlns:p14="http://schemas.microsoft.com/office/powerpoint/2010/main" val="2240142355"/>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hf hdr="0" ftr="0" dt="0"/>
  <p:txStyles>
    <p:titleStyle>
      <a:lvl1pPr algn="l" defTabSz="887553" rtl="0" eaLnBrk="1" latinLnBrk="0" hangingPunct="1">
        <a:lnSpc>
          <a:spcPct val="90000"/>
        </a:lnSpc>
        <a:spcBef>
          <a:spcPct val="0"/>
        </a:spcBef>
        <a:buNone/>
        <a:defRPr sz="4271" kern="1200">
          <a:solidFill>
            <a:schemeClr val="tx1"/>
          </a:solidFill>
          <a:latin typeface="+mj-lt"/>
          <a:ea typeface="+mj-ea"/>
          <a:cs typeface="+mj-cs"/>
        </a:defRPr>
      </a:lvl1pPr>
    </p:titleStyle>
    <p:bodyStyle>
      <a:lvl1pPr marL="221888" indent="-221888" algn="l" defTabSz="887553" rtl="0" eaLnBrk="1" latinLnBrk="0" hangingPunct="1">
        <a:lnSpc>
          <a:spcPct val="90000"/>
        </a:lnSpc>
        <a:spcBef>
          <a:spcPts val="971"/>
        </a:spcBef>
        <a:buFont typeface="Arial" panose="020B0604020202020204" pitchFamily="34" charset="0"/>
        <a:buChar char="•"/>
        <a:defRPr sz="2718" kern="1200">
          <a:solidFill>
            <a:schemeClr val="tx1"/>
          </a:solidFill>
          <a:latin typeface="+mn-lt"/>
          <a:ea typeface="+mn-ea"/>
          <a:cs typeface="+mn-cs"/>
        </a:defRPr>
      </a:lvl1pPr>
      <a:lvl2pPr marL="665665" indent="-221888" algn="l" defTabSz="887553" rtl="0" eaLnBrk="1" latinLnBrk="0" hangingPunct="1">
        <a:lnSpc>
          <a:spcPct val="90000"/>
        </a:lnSpc>
        <a:spcBef>
          <a:spcPts val="485"/>
        </a:spcBef>
        <a:buFont typeface="Arial" panose="020B0604020202020204" pitchFamily="34" charset="0"/>
        <a:buChar char="•"/>
        <a:defRPr sz="2330" kern="1200">
          <a:solidFill>
            <a:schemeClr val="tx1"/>
          </a:solidFill>
          <a:latin typeface="+mn-lt"/>
          <a:ea typeface="+mn-ea"/>
          <a:cs typeface="+mn-cs"/>
        </a:defRPr>
      </a:lvl2pPr>
      <a:lvl3pPr marL="1109442" indent="-221888" algn="l" defTabSz="887553" rtl="0" eaLnBrk="1" latinLnBrk="0" hangingPunct="1">
        <a:lnSpc>
          <a:spcPct val="90000"/>
        </a:lnSpc>
        <a:spcBef>
          <a:spcPts val="485"/>
        </a:spcBef>
        <a:buFont typeface="Arial" panose="020B0604020202020204" pitchFamily="34" charset="0"/>
        <a:buChar char="•"/>
        <a:defRPr sz="1941" kern="1200">
          <a:solidFill>
            <a:schemeClr val="tx1"/>
          </a:solidFill>
          <a:latin typeface="+mn-lt"/>
          <a:ea typeface="+mn-ea"/>
          <a:cs typeface="+mn-cs"/>
        </a:defRPr>
      </a:lvl3pPr>
      <a:lvl4pPr marL="1553218"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4pPr>
      <a:lvl5pPr marL="1996995"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5pPr>
      <a:lvl6pPr marL="2440771"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6pPr>
      <a:lvl7pPr marL="2884548"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7pPr>
      <a:lvl8pPr marL="3328325"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8pPr>
      <a:lvl9pPr marL="3772101"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9pPr>
    </p:bodyStyle>
    <p:otherStyle>
      <a:defPPr>
        <a:defRPr lang="en-US"/>
      </a:defPPr>
      <a:lvl1pPr marL="0" algn="l" defTabSz="887553" rtl="0" eaLnBrk="1" latinLnBrk="0" hangingPunct="1">
        <a:defRPr sz="1747" kern="1200">
          <a:solidFill>
            <a:schemeClr val="tx1"/>
          </a:solidFill>
          <a:latin typeface="+mn-lt"/>
          <a:ea typeface="+mn-ea"/>
          <a:cs typeface="+mn-cs"/>
        </a:defRPr>
      </a:lvl1pPr>
      <a:lvl2pPr marL="443777" algn="l" defTabSz="887553" rtl="0" eaLnBrk="1" latinLnBrk="0" hangingPunct="1">
        <a:defRPr sz="1747" kern="1200">
          <a:solidFill>
            <a:schemeClr val="tx1"/>
          </a:solidFill>
          <a:latin typeface="+mn-lt"/>
          <a:ea typeface="+mn-ea"/>
          <a:cs typeface="+mn-cs"/>
        </a:defRPr>
      </a:lvl2pPr>
      <a:lvl3pPr marL="887553" algn="l" defTabSz="887553" rtl="0" eaLnBrk="1" latinLnBrk="0" hangingPunct="1">
        <a:defRPr sz="1747" kern="1200">
          <a:solidFill>
            <a:schemeClr val="tx1"/>
          </a:solidFill>
          <a:latin typeface="+mn-lt"/>
          <a:ea typeface="+mn-ea"/>
          <a:cs typeface="+mn-cs"/>
        </a:defRPr>
      </a:lvl3pPr>
      <a:lvl4pPr marL="1331330" algn="l" defTabSz="887553" rtl="0" eaLnBrk="1" latinLnBrk="0" hangingPunct="1">
        <a:defRPr sz="1747" kern="1200">
          <a:solidFill>
            <a:schemeClr val="tx1"/>
          </a:solidFill>
          <a:latin typeface="+mn-lt"/>
          <a:ea typeface="+mn-ea"/>
          <a:cs typeface="+mn-cs"/>
        </a:defRPr>
      </a:lvl4pPr>
      <a:lvl5pPr marL="1775106" algn="l" defTabSz="887553" rtl="0" eaLnBrk="1" latinLnBrk="0" hangingPunct="1">
        <a:defRPr sz="1747" kern="1200">
          <a:solidFill>
            <a:schemeClr val="tx1"/>
          </a:solidFill>
          <a:latin typeface="+mn-lt"/>
          <a:ea typeface="+mn-ea"/>
          <a:cs typeface="+mn-cs"/>
        </a:defRPr>
      </a:lvl5pPr>
      <a:lvl6pPr marL="2218883" algn="l" defTabSz="887553" rtl="0" eaLnBrk="1" latinLnBrk="0" hangingPunct="1">
        <a:defRPr sz="1747" kern="1200">
          <a:solidFill>
            <a:schemeClr val="tx1"/>
          </a:solidFill>
          <a:latin typeface="+mn-lt"/>
          <a:ea typeface="+mn-ea"/>
          <a:cs typeface="+mn-cs"/>
        </a:defRPr>
      </a:lvl6pPr>
      <a:lvl7pPr marL="2662660" algn="l" defTabSz="887553" rtl="0" eaLnBrk="1" latinLnBrk="0" hangingPunct="1">
        <a:defRPr sz="1747" kern="1200">
          <a:solidFill>
            <a:schemeClr val="tx1"/>
          </a:solidFill>
          <a:latin typeface="+mn-lt"/>
          <a:ea typeface="+mn-ea"/>
          <a:cs typeface="+mn-cs"/>
        </a:defRPr>
      </a:lvl7pPr>
      <a:lvl8pPr marL="3106436" algn="l" defTabSz="887553" rtl="0" eaLnBrk="1" latinLnBrk="0" hangingPunct="1">
        <a:defRPr sz="1747" kern="1200">
          <a:solidFill>
            <a:schemeClr val="tx1"/>
          </a:solidFill>
          <a:latin typeface="+mn-lt"/>
          <a:ea typeface="+mn-ea"/>
          <a:cs typeface="+mn-cs"/>
        </a:defRPr>
      </a:lvl8pPr>
      <a:lvl9pPr marL="3550213" algn="l" defTabSz="887553" rtl="0" eaLnBrk="1" latinLnBrk="0" hangingPunct="1">
        <a:defRPr sz="17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9.xml"/><Relationship Id="rId1" Type="http://schemas.openxmlformats.org/officeDocument/2006/relationships/tags" Target="../tags/tag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s://www.ilyouthcare.com/providers/provider-resources/forms-resources/forms.html"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mailto:criticalincidents@mhplan.com"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mailto:criticalincidents@mhplan.com" TargetMode="External"/><Relationship Id="rId2" Type="http://schemas.openxmlformats.org/officeDocument/2006/relationships/notesSlide" Target="../notesSlides/notesSlide8.xml"/><Relationship Id="rId1" Type="http://schemas.openxmlformats.org/officeDocument/2006/relationships/slideLayout" Target="../slideLayouts/slideLayout30.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53E90"/>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AB0E434-35B6-B54E-8E40-9DD42A1C849F}"/>
              </a:ext>
            </a:extLst>
          </p:cNvPr>
          <p:cNvPicPr>
            <a:picLocks noChangeAspect="1"/>
          </p:cNvPicPr>
          <p:nvPr/>
        </p:nvPicPr>
        <p:blipFill>
          <a:blip r:embed="rId4"/>
          <a:stretch>
            <a:fillRect/>
          </a:stretch>
        </p:blipFill>
        <p:spPr>
          <a:xfrm>
            <a:off x="667957" y="1935774"/>
            <a:ext cx="7892203" cy="2186693"/>
          </a:xfrm>
          <a:prstGeom prst="rect">
            <a:avLst/>
          </a:prstGeom>
        </p:spPr>
      </p:pic>
      <p:sp>
        <p:nvSpPr>
          <p:cNvPr id="3" name="Title 1"/>
          <p:cNvSpPr>
            <a:spLocks noGrp="1"/>
          </p:cNvSpPr>
          <p:nvPr>
            <p:ph type="ctrTitle"/>
          </p:nvPr>
        </p:nvSpPr>
        <p:spPr>
          <a:xfrm>
            <a:off x="914400" y="4648200"/>
            <a:ext cx="7772400" cy="919163"/>
          </a:xfrm>
        </p:spPr>
        <p:txBody>
          <a:bodyPr>
            <a:noAutofit/>
          </a:bodyPr>
          <a:lstStyle/>
          <a:p>
            <a:r>
              <a:rPr lang="en-US" sz="4000" dirty="0">
                <a:solidFill>
                  <a:schemeClr val="bg1"/>
                </a:solidFill>
                <a:latin typeface="+mn-lt"/>
              </a:rPr>
              <a:t>Identifying and Reporting Critical Incidents and Significant Events</a:t>
            </a:r>
          </a:p>
        </p:txBody>
      </p:sp>
      <p:sp>
        <p:nvSpPr>
          <p:cNvPr id="2" name="Text Placeholder 5">
            <a:extLst>
              <a:ext uri="{FF2B5EF4-FFF2-40B4-BE49-F238E27FC236}">
                <a16:creationId xmlns:a16="http://schemas.microsoft.com/office/drawing/2014/main" id="{EF7D442C-FF60-A0C8-93FF-E329475926B8}"/>
              </a:ext>
            </a:extLst>
          </p:cNvPr>
          <p:cNvSpPr txBox="1">
            <a:spLocks/>
          </p:cNvSpPr>
          <p:nvPr/>
        </p:nvSpPr>
        <p:spPr>
          <a:xfrm>
            <a:off x="304800" y="6093096"/>
            <a:ext cx="4572000" cy="609600"/>
          </a:xfrm>
          <a:prstGeom prst="rect">
            <a:avLst/>
          </a:prstGeom>
        </p:spPr>
        <p:txBody>
          <a:bodyPr/>
          <a:lstStyle>
            <a:lvl1pPr marL="221888" indent="-221888" algn="l" defTabSz="887553" rtl="0" eaLnBrk="1" latinLnBrk="0" hangingPunct="1">
              <a:lnSpc>
                <a:spcPct val="90000"/>
              </a:lnSpc>
              <a:spcBef>
                <a:spcPts val="971"/>
              </a:spcBef>
              <a:buFont typeface="Arial" panose="020B0604020202020204" pitchFamily="34" charset="0"/>
              <a:buChar char="•"/>
              <a:defRPr sz="2718" kern="1200">
                <a:solidFill>
                  <a:schemeClr val="tx1"/>
                </a:solidFill>
                <a:latin typeface="+mn-lt"/>
                <a:ea typeface="+mn-ea"/>
                <a:cs typeface="+mn-cs"/>
              </a:defRPr>
            </a:lvl1pPr>
            <a:lvl2pPr marL="665665" indent="-221888" algn="l" defTabSz="887553" rtl="0" eaLnBrk="1" latinLnBrk="0" hangingPunct="1">
              <a:lnSpc>
                <a:spcPct val="90000"/>
              </a:lnSpc>
              <a:spcBef>
                <a:spcPts val="485"/>
              </a:spcBef>
              <a:buFont typeface="Arial" panose="020B0604020202020204" pitchFamily="34" charset="0"/>
              <a:buChar char="•"/>
              <a:defRPr sz="2330" kern="1200">
                <a:solidFill>
                  <a:schemeClr val="tx1"/>
                </a:solidFill>
                <a:latin typeface="+mn-lt"/>
                <a:ea typeface="+mn-ea"/>
                <a:cs typeface="+mn-cs"/>
              </a:defRPr>
            </a:lvl2pPr>
            <a:lvl3pPr marL="1109442" indent="-221888" algn="l" defTabSz="887553" rtl="0" eaLnBrk="1" latinLnBrk="0" hangingPunct="1">
              <a:lnSpc>
                <a:spcPct val="90000"/>
              </a:lnSpc>
              <a:spcBef>
                <a:spcPts val="485"/>
              </a:spcBef>
              <a:buFont typeface="Arial" panose="020B0604020202020204" pitchFamily="34" charset="0"/>
              <a:buChar char="•"/>
              <a:defRPr sz="1941" kern="1200">
                <a:solidFill>
                  <a:schemeClr val="tx1"/>
                </a:solidFill>
                <a:latin typeface="+mn-lt"/>
                <a:ea typeface="+mn-ea"/>
                <a:cs typeface="+mn-cs"/>
              </a:defRPr>
            </a:lvl3pPr>
            <a:lvl4pPr marL="1553218"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4pPr>
            <a:lvl5pPr marL="1996995"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5pPr>
            <a:lvl6pPr marL="2440771"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6pPr>
            <a:lvl7pPr marL="2884548"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7pPr>
            <a:lvl8pPr marL="3328325"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8pPr>
            <a:lvl9pPr marL="3772101" indent="-221888" algn="l" defTabSz="887553" rtl="0" eaLnBrk="1" latinLnBrk="0" hangingPunct="1">
              <a:lnSpc>
                <a:spcPct val="90000"/>
              </a:lnSpc>
              <a:spcBef>
                <a:spcPts val="485"/>
              </a:spcBef>
              <a:buFont typeface="Arial" panose="020B0604020202020204" pitchFamily="34" charset="0"/>
              <a:buChar char="•"/>
              <a:defRPr sz="1747" kern="1200">
                <a:solidFill>
                  <a:schemeClr val="tx1"/>
                </a:solidFill>
                <a:latin typeface="+mn-lt"/>
                <a:ea typeface="+mn-ea"/>
                <a:cs typeface="+mn-cs"/>
              </a:defRPr>
            </a:lvl9pPr>
          </a:lstStyle>
          <a:p>
            <a:pPr marL="0" indent="0">
              <a:buNone/>
            </a:pPr>
            <a:r>
              <a:rPr lang="en-US" dirty="0">
                <a:solidFill>
                  <a:schemeClr val="bg1"/>
                </a:solidFill>
              </a:rPr>
              <a:t>Last Updated: February 2023</a:t>
            </a:r>
          </a:p>
          <a:p>
            <a:endParaRPr lang="en-US" dirty="0"/>
          </a:p>
        </p:txBody>
      </p:sp>
    </p:spTree>
    <p:custDataLst>
      <p:tags r:id="rId1"/>
    </p:custDataLst>
    <p:extLst>
      <p:ext uri="{BB962C8B-B14F-4D97-AF65-F5344CB8AC3E}">
        <p14:creationId xmlns:p14="http://schemas.microsoft.com/office/powerpoint/2010/main" val="242944230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extLst>
    <p:ext uri="{E180D4A7-C9FB-4DFB-919C-405C955672EB}">
      <p14:showEvtLst xmlns:p14="http://schemas.microsoft.com/office/powerpoint/2010/main">
        <p14:playEvt time="5466" objId="6"/>
        <p14:stopEvt time="42648" objId="6"/>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624" y="1193800"/>
            <a:ext cx="6477000" cy="578225"/>
          </a:xfrm>
        </p:spPr>
        <p:txBody>
          <a:bodyPr>
            <a:normAutofit/>
          </a:bodyPr>
          <a:lstStyle/>
          <a:p>
            <a:r>
              <a:rPr lang="en-US" sz="3200" dirty="0"/>
              <a:t>Sexual Abuse</a:t>
            </a:r>
            <a:endParaRPr lang="en-US" sz="3400" dirty="0"/>
          </a:p>
        </p:txBody>
      </p:sp>
      <p:sp>
        <p:nvSpPr>
          <p:cNvPr id="3" name="Content Placeholder 2"/>
          <p:cNvSpPr>
            <a:spLocks noGrp="1"/>
          </p:cNvSpPr>
          <p:nvPr>
            <p:ph idx="14"/>
          </p:nvPr>
        </p:nvSpPr>
        <p:spPr>
          <a:xfrm>
            <a:off x="457200" y="2286000"/>
            <a:ext cx="8228480" cy="3378200"/>
          </a:xfrm>
        </p:spPr>
        <p:txBody>
          <a:bodyPr>
            <a:normAutofit/>
          </a:bodyPr>
          <a:lstStyle/>
          <a:p>
            <a:pPr marL="342900" indent="-342900">
              <a:buFont typeface="Arial" panose="020B0604020202020204" pitchFamily="34" charset="0"/>
              <a:buChar char="•"/>
            </a:pPr>
            <a:r>
              <a:rPr lang="en-US" sz="2000" b="0" dirty="0">
                <a:solidFill>
                  <a:schemeClr val="tx1"/>
                </a:solidFill>
              </a:rPr>
              <a:t>Unwanted touching, fondling, sexually inappropriate remarks, or other sexual activity with a person who is unable to understand, unwilling to consent, threatened, or physically forced to engage in sexual behavior or activity.</a:t>
            </a:r>
          </a:p>
          <a:p>
            <a:pPr marL="342900" indent="-342900">
              <a:buFont typeface="Arial" panose="020B0604020202020204" pitchFamily="34" charset="0"/>
              <a:buChar char="•"/>
            </a:pPr>
            <a:r>
              <a:rPr lang="en-US" sz="2000" b="0" dirty="0">
                <a:solidFill>
                  <a:schemeClr val="tx1"/>
                </a:solidFill>
              </a:rPr>
              <a:t>This includes sexual harassment, coercion, or assault allegations</a:t>
            </a:r>
          </a:p>
          <a:p>
            <a:endParaRPr lang="en-US" sz="2000" dirty="0"/>
          </a:p>
        </p:txBody>
      </p:sp>
    </p:spTree>
    <p:extLst>
      <p:ext uri="{BB962C8B-B14F-4D97-AF65-F5344CB8AC3E}">
        <p14:creationId xmlns:p14="http://schemas.microsoft.com/office/powerpoint/2010/main" val="1398331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659" y="1066800"/>
            <a:ext cx="6477000" cy="578225"/>
          </a:xfrm>
        </p:spPr>
        <p:txBody>
          <a:bodyPr>
            <a:normAutofit/>
          </a:bodyPr>
          <a:lstStyle/>
          <a:p>
            <a:r>
              <a:rPr lang="en-US" sz="3200" dirty="0"/>
              <a:t>Emotional Abuse</a:t>
            </a:r>
            <a:endParaRPr lang="en-US" sz="3400" dirty="0"/>
          </a:p>
        </p:txBody>
      </p:sp>
      <p:sp>
        <p:nvSpPr>
          <p:cNvPr id="3" name="Content Placeholder 2"/>
          <p:cNvSpPr>
            <a:spLocks noGrp="1"/>
          </p:cNvSpPr>
          <p:nvPr>
            <p:ph idx="14"/>
          </p:nvPr>
        </p:nvSpPr>
        <p:spPr>
          <a:xfrm>
            <a:off x="457200" y="2057400"/>
            <a:ext cx="8001000" cy="4140200"/>
          </a:xfrm>
        </p:spPr>
        <p:txBody>
          <a:bodyPr>
            <a:normAutofit/>
          </a:bodyPr>
          <a:lstStyle/>
          <a:p>
            <a:pPr marL="342900" indent="-342900">
              <a:buFont typeface="Arial" panose="020B0604020202020204" pitchFamily="34" charset="0"/>
              <a:buChar char="•"/>
            </a:pPr>
            <a:r>
              <a:rPr lang="en-US" sz="2000" b="0" dirty="0">
                <a:solidFill>
                  <a:schemeClr val="tx1"/>
                </a:solidFill>
              </a:rPr>
              <a:t>Also known as psychological abuse or mental abuse</a:t>
            </a:r>
          </a:p>
          <a:p>
            <a:pPr marL="342900" indent="-342900">
              <a:buFont typeface="Arial" panose="020B0604020202020204" pitchFamily="34" charset="0"/>
              <a:buChar char="•"/>
            </a:pPr>
            <a:r>
              <a:rPr lang="en-US" sz="2000" b="0" dirty="0">
                <a:solidFill>
                  <a:schemeClr val="tx1"/>
                </a:solidFill>
              </a:rPr>
              <a:t>Is a form of abuse characterized by a person subjecting or exposing another to behavior that may result in psychological trauma, including anxiety, chronic depression, or post-traumatic stress disorder</a:t>
            </a:r>
          </a:p>
          <a:p>
            <a:endParaRPr lang="en-US" sz="2000" dirty="0"/>
          </a:p>
        </p:txBody>
      </p:sp>
    </p:spTree>
    <p:extLst>
      <p:ext uri="{BB962C8B-B14F-4D97-AF65-F5344CB8AC3E}">
        <p14:creationId xmlns:p14="http://schemas.microsoft.com/office/powerpoint/2010/main" val="1181632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990600"/>
            <a:ext cx="6477000" cy="578225"/>
          </a:xfrm>
        </p:spPr>
        <p:txBody>
          <a:bodyPr>
            <a:normAutofit/>
          </a:bodyPr>
          <a:lstStyle/>
          <a:p>
            <a:r>
              <a:rPr lang="en-US" sz="3200" dirty="0"/>
              <a:t>Neglect</a:t>
            </a:r>
            <a:endParaRPr lang="en-US" sz="3400" dirty="0"/>
          </a:p>
        </p:txBody>
      </p:sp>
      <p:sp>
        <p:nvSpPr>
          <p:cNvPr id="3" name="Content Placeholder 2"/>
          <p:cNvSpPr>
            <a:spLocks noGrp="1"/>
          </p:cNvSpPr>
          <p:nvPr>
            <p:ph idx="14"/>
          </p:nvPr>
        </p:nvSpPr>
        <p:spPr>
          <a:xfrm>
            <a:off x="457200" y="1905000"/>
            <a:ext cx="8077200" cy="3759200"/>
          </a:xfrm>
        </p:spPr>
        <p:txBody>
          <a:bodyPr>
            <a:normAutofit/>
          </a:bodyPr>
          <a:lstStyle/>
          <a:p>
            <a:r>
              <a:rPr lang="en-US" sz="2000" b="0" dirty="0">
                <a:solidFill>
                  <a:schemeClr val="tx1"/>
                </a:solidFill>
              </a:rPr>
              <a:t>A failure to:</a:t>
            </a:r>
          </a:p>
          <a:p>
            <a:pPr marL="342900" indent="-342900">
              <a:buFont typeface="Arial" panose="020B0604020202020204" pitchFamily="34" charset="0"/>
              <a:buChar char="•"/>
            </a:pPr>
            <a:r>
              <a:rPr lang="en-US" sz="2000" b="0" dirty="0">
                <a:solidFill>
                  <a:schemeClr val="tx1"/>
                </a:solidFill>
              </a:rPr>
              <a:t>Notify an appropriate healthcare professional when healthcare needs exist</a:t>
            </a:r>
          </a:p>
          <a:p>
            <a:pPr marL="342900" indent="-342900">
              <a:buFont typeface="Arial" panose="020B0604020202020204" pitchFamily="34" charset="0"/>
              <a:buChar char="•"/>
            </a:pPr>
            <a:r>
              <a:rPr lang="en-US" sz="2000" b="0" dirty="0">
                <a:solidFill>
                  <a:schemeClr val="tx1"/>
                </a:solidFill>
              </a:rPr>
              <a:t>Provide or arrange necessary services to avoid physical or psychological harm to a member</a:t>
            </a:r>
          </a:p>
          <a:p>
            <a:pPr marL="342900" indent="-342900">
              <a:buFont typeface="Arial" panose="020B0604020202020204" pitchFamily="34" charset="0"/>
              <a:buChar char="•"/>
            </a:pPr>
            <a:r>
              <a:rPr lang="en-US" sz="2000" b="0" dirty="0">
                <a:solidFill>
                  <a:schemeClr val="tx1"/>
                </a:solidFill>
              </a:rPr>
              <a:t>Terminate the residency of a member whose needs can no longer be met, causing an avoidable decline in function</a:t>
            </a:r>
          </a:p>
          <a:p>
            <a:endParaRPr lang="en-US" sz="2000" dirty="0"/>
          </a:p>
        </p:txBody>
      </p:sp>
    </p:spTree>
    <p:extLst>
      <p:ext uri="{BB962C8B-B14F-4D97-AF65-F5344CB8AC3E}">
        <p14:creationId xmlns:p14="http://schemas.microsoft.com/office/powerpoint/2010/main" val="1615544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Passive Neglect</a:t>
            </a:r>
            <a:endParaRPr lang="en-US" sz="3400" dirty="0"/>
          </a:p>
        </p:txBody>
      </p:sp>
      <p:sp>
        <p:nvSpPr>
          <p:cNvPr id="3" name="Content Placeholder 2"/>
          <p:cNvSpPr>
            <a:spLocks noGrp="1"/>
          </p:cNvSpPr>
          <p:nvPr>
            <p:ph idx="14"/>
          </p:nvPr>
        </p:nvSpPr>
        <p:spPr>
          <a:xfrm>
            <a:off x="457200" y="1447800"/>
            <a:ext cx="7467600" cy="4216400"/>
          </a:xfrm>
        </p:spPr>
        <p:txBody>
          <a:bodyPr>
            <a:normAutofit/>
          </a:bodyPr>
          <a:lstStyle/>
          <a:p>
            <a:pPr marL="368046" indent="-342900">
              <a:buFont typeface="Arial" panose="020B0604020202020204" pitchFamily="34" charset="0"/>
              <a:buChar char="•"/>
            </a:pPr>
            <a:r>
              <a:rPr lang="en-US" sz="2000" dirty="0"/>
              <a:t>A non-malicious failure to provide the necessities of life, including, but not limited to:</a:t>
            </a:r>
          </a:p>
          <a:p>
            <a:endParaRPr lang="en-US" sz="2000" dirty="0"/>
          </a:p>
        </p:txBody>
      </p:sp>
      <p:sp>
        <p:nvSpPr>
          <p:cNvPr id="5" name="Rectangle: Rounded Corners 4">
            <a:extLst>
              <a:ext uri="{FF2B5EF4-FFF2-40B4-BE49-F238E27FC236}">
                <a16:creationId xmlns:a16="http://schemas.microsoft.com/office/drawing/2014/main" id="{700EDFED-68BE-CAC2-660C-4B9941FF482C}"/>
              </a:ext>
            </a:extLst>
          </p:cNvPr>
          <p:cNvSpPr/>
          <p:nvPr/>
        </p:nvSpPr>
        <p:spPr>
          <a:xfrm>
            <a:off x="17283" y="2514601"/>
            <a:ext cx="2116318" cy="13716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Calibri" panose="020F0502020204030204" pitchFamily="34" charset="0"/>
                <a:cs typeface="Calibri" panose="020F0502020204030204" pitchFamily="34" charset="0"/>
              </a:rPr>
              <a:t>Food</a:t>
            </a:r>
          </a:p>
        </p:txBody>
      </p:sp>
      <p:sp>
        <p:nvSpPr>
          <p:cNvPr id="6" name="Rectangle: Rounded Corners 5">
            <a:extLst>
              <a:ext uri="{FF2B5EF4-FFF2-40B4-BE49-F238E27FC236}">
                <a16:creationId xmlns:a16="http://schemas.microsoft.com/office/drawing/2014/main" id="{5AA6D0CA-30C8-0919-B621-91A3BA79523E}"/>
              </a:ext>
            </a:extLst>
          </p:cNvPr>
          <p:cNvSpPr/>
          <p:nvPr/>
        </p:nvSpPr>
        <p:spPr>
          <a:xfrm>
            <a:off x="2286000" y="2501245"/>
            <a:ext cx="2209800" cy="1371601"/>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Calibri" panose="020F0502020204030204" pitchFamily="34" charset="0"/>
                <a:cs typeface="Calibri" panose="020F0502020204030204" pitchFamily="34" charset="0"/>
              </a:rPr>
              <a:t>Clothing</a:t>
            </a:r>
          </a:p>
        </p:txBody>
      </p:sp>
      <p:sp>
        <p:nvSpPr>
          <p:cNvPr id="9" name="Rectangle: Rounded Corners 8">
            <a:extLst>
              <a:ext uri="{FF2B5EF4-FFF2-40B4-BE49-F238E27FC236}">
                <a16:creationId xmlns:a16="http://schemas.microsoft.com/office/drawing/2014/main" id="{C2751D01-3A2A-4FC6-9D59-7B197787BC39}"/>
              </a:ext>
            </a:extLst>
          </p:cNvPr>
          <p:cNvSpPr/>
          <p:nvPr/>
        </p:nvSpPr>
        <p:spPr>
          <a:xfrm>
            <a:off x="4648199" y="2487889"/>
            <a:ext cx="2074681" cy="1384956"/>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Calibri" panose="020F0502020204030204" pitchFamily="34" charset="0"/>
                <a:cs typeface="Calibri" panose="020F0502020204030204" pitchFamily="34" charset="0"/>
              </a:rPr>
              <a:t>Shelter</a:t>
            </a:r>
          </a:p>
        </p:txBody>
      </p:sp>
      <p:sp>
        <p:nvSpPr>
          <p:cNvPr id="10" name="Rectangle: Rounded Corners 9">
            <a:extLst>
              <a:ext uri="{FF2B5EF4-FFF2-40B4-BE49-F238E27FC236}">
                <a16:creationId xmlns:a16="http://schemas.microsoft.com/office/drawing/2014/main" id="{898B3015-13E7-1BF3-525B-B8F24E13241A}"/>
              </a:ext>
            </a:extLst>
          </p:cNvPr>
          <p:cNvSpPr/>
          <p:nvPr/>
        </p:nvSpPr>
        <p:spPr>
          <a:xfrm>
            <a:off x="6803346" y="2487889"/>
            <a:ext cx="2322251" cy="13716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Calibri" panose="020F0502020204030204" pitchFamily="34" charset="0"/>
                <a:cs typeface="Calibri" panose="020F0502020204030204" pitchFamily="34" charset="0"/>
              </a:rPr>
              <a:t>Medical Care</a:t>
            </a:r>
          </a:p>
        </p:txBody>
      </p:sp>
    </p:spTree>
    <p:extLst>
      <p:ext uri="{BB962C8B-B14F-4D97-AF65-F5344CB8AC3E}">
        <p14:creationId xmlns:p14="http://schemas.microsoft.com/office/powerpoint/2010/main" val="3172318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6477000" cy="578225"/>
          </a:xfrm>
        </p:spPr>
        <p:txBody>
          <a:bodyPr>
            <a:normAutofit/>
          </a:bodyPr>
          <a:lstStyle/>
          <a:p>
            <a:r>
              <a:rPr lang="en-US" sz="3200" dirty="0"/>
              <a:t>Willful Deprivation</a:t>
            </a:r>
            <a:endParaRPr lang="en-US" sz="3400" dirty="0"/>
          </a:p>
        </p:txBody>
      </p:sp>
      <p:sp>
        <p:nvSpPr>
          <p:cNvPr id="3" name="Content Placeholder 2"/>
          <p:cNvSpPr>
            <a:spLocks noGrp="1"/>
          </p:cNvSpPr>
          <p:nvPr>
            <p:ph idx="14"/>
          </p:nvPr>
        </p:nvSpPr>
        <p:spPr>
          <a:xfrm>
            <a:off x="457200" y="2057400"/>
            <a:ext cx="7620000" cy="3606800"/>
          </a:xfrm>
        </p:spPr>
        <p:txBody>
          <a:bodyPr>
            <a:normAutofit/>
          </a:bodyPr>
          <a:lstStyle/>
          <a:p>
            <a:pPr marL="571500" indent="-571500">
              <a:buFont typeface="Arial" panose="020B0604020202020204" pitchFamily="34" charset="0"/>
              <a:buChar char="•"/>
            </a:pPr>
            <a:r>
              <a:rPr lang="en-US" sz="2000" b="0" dirty="0">
                <a:solidFill>
                  <a:srgbClr val="000000"/>
                </a:solidFill>
              </a:rPr>
              <a:t>A</a:t>
            </a:r>
            <a:r>
              <a:rPr lang="en-US" sz="2000" b="0" i="0" u="none" strike="noStrike" baseline="0" dirty="0">
                <a:solidFill>
                  <a:srgbClr val="000000"/>
                </a:solidFill>
              </a:rPr>
              <a:t> willful denial of medications, medical care, shelter, food, therapeutic devices, or other physical assistance to a person who, because of age, health, or disability, requires such assistance and thereby exposes that person to the risk of physical, mental, or emotions harm because of such denial; except with respect to medical care or treatment when the dependent person has expressed an intent to forego such medical care or treatment and has the capacity to understand the consequences</a:t>
            </a:r>
            <a:endParaRPr lang="en-US" sz="2000" dirty="0"/>
          </a:p>
          <a:p>
            <a:endParaRPr lang="en-US" sz="2000" dirty="0"/>
          </a:p>
        </p:txBody>
      </p:sp>
    </p:spTree>
    <p:extLst>
      <p:ext uri="{BB962C8B-B14F-4D97-AF65-F5344CB8AC3E}">
        <p14:creationId xmlns:p14="http://schemas.microsoft.com/office/powerpoint/2010/main" val="2515688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6477000" cy="578225"/>
          </a:xfrm>
        </p:spPr>
        <p:txBody>
          <a:bodyPr>
            <a:normAutofit/>
          </a:bodyPr>
          <a:lstStyle/>
          <a:p>
            <a:r>
              <a:rPr lang="en-US" sz="3200" dirty="0"/>
              <a:t>Self-Neglect</a:t>
            </a:r>
            <a:endParaRPr lang="en-US" sz="3400" dirty="0"/>
          </a:p>
        </p:txBody>
      </p:sp>
      <p:sp>
        <p:nvSpPr>
          <p:cNvPr id="3" name="Content Placeholder 2"/>
          <p:cNvSpPr>
            <a:spLocks noGrp="1"/>
          </p:cNvSpPr>
          <p:nvPr>
            <p:ph idx="14"/>
          </p:nvPr>
        </p:nvSpPr>
        <p:spPr>
          <a:xfrm>
            <a:off x="457200" y="2057400"/>
            <a:ext cx="7162800" cy="3606800"/>
          </a:xfrm>
        </p:spPr>
        <p:txBody>
          <a:bodyPr>
            <a:normAutofit/>
          </a:bodyPr>
          <a:lstStyle/>
          <a:p>
            <a:pPr marL="342900" indent="-342900">
              <a:buFont typeface="Arial" panose="020B0604020202020204" pitchFamily="34" charset="0"/>
              <a:buChar char="•"/>
            </a:pPr>
            <a:r>
              <a:rPr lang="en-US" sz="2000" b="0" dirty="0">
                <a:solidFill>
                  <a:schemeClr val="tx1"/>
                </a:solidFill>
              </a:rPr>
              <a:t>Occurs when an individual neglects to attend to their basic needs, such as personal or oral hygiene, appropriate clothing, feeding, nutrition, or tending appropriately to medical conditions</a:t>
            </a:r>
          </a:p>
          <a:p>
            <a:pPr marL="342900" indent="-342900">
              <a:buFont typeface="Arial" panose="020B0604020202020204" pitchFamily="34" charset="0"/>
              <a:buChar char="•"/>
            </a:pPr>
            <a:r>
              <a:rPr lang="en-US" sz="2000" b="0" dirty="0">
                <a:solidFill>
                  <a:schemeClr val="tx1"/>
                </a:solidFill>
              </a:rPr>
              <a:t>This can also be an observed neglect of a dependent member by a caregiver</a:t>
            </a:r>
          </a:p>
          <a:p>
            <a:endParaRPr lang="en-US" sz="2000" dirty="0"/>
          </a:p>
        </p:txBody>
      </p:sp>
    </p:spTree>
    <p:extLst>
      <p:ext uri="{BB962C8B-B14F-4D97-AF65-F5344CB8AC3E}">
        <p14:creationId xmlns:p14="http://schemas.microsoft.com/office/powerpoint/2010/main" val="3082348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6477000" cy="578225"/>
          </a:xfrm>
        </p:spPr>
        <p:txBody>
          <a:bodyPr>
            <a:normAutofit/>
          </a:bodyPr>
          <a:lstStyle/>
          <a:p>
            <a:r>
              <a:rPr lang="en-US" sz="3200" dirty="0">
                <a:ea typeface="ＭＳ Ｐゴシック" pitchFamily="34" charset="-128"/>
              </a:rPr>
              <a:t>Exploitation</a:t>
            </a:r>
            <a:endParaRPr lang="en-US" sz="3400" dirty="0"/>
          </a:p>
        </p:txBody>
      </p:sp>
      <p:sp>
        <p:nvSpPr>
          <p:cNvPr id="3" name="Content Placeholder 2"/>
          <p:cNvSpPr>
            <a:spLocks noGrp="1"/>
          </p:cNvSpPr>
          <p:nvPr>
            <p:ph idx="14"/>
          </p:nvPr>
        </p:nvSpPr>
        <p:spPr>
          <a:xfrm>
            <a:off x="457200" y="2209800"/>
            <a:ext cx="7239000" cy="3987800"/>
          </a:xfrm>
        </p:spPr>
        <p:txBody>
          <a:bodyPr>
            <a:normAutofit/>
          </a:bodyPr>
          <a:lstStyle/>
          <a:p>
            <a:pPr marL="342900" indent="-342900">
              <a:buFont typeface="Arial" panose="020B0604020202020204" pitchFamily="34" charset="0"/>
              <a:buChar char="•"/>
            </a:pPr>
            <a:r>
              <a:rPr lang="en-US" sz="2000" b="0" dirty="0">
                <a:solidFill>
                  <a:schemeClr val="tx1"/>
                </a:solidFill>
              </a:rPr>
              <a:t>The illegal use of assets or resources of an adult with disabilities</a:t>
            </a:r>
          </a:p>
          <a:p>
            <a:pPr marL="342900" indent="-342900">
              <a:buFont typeface="Arial" panose="020B0604020202020204" pitchFamily="34" charset="0"/>
              <a:buChar char="•"/>
            </a:pPr>
            <a:r>
              <a:rPr lang="en-US" sz="2000" b="0" dirty="0">
                <a:solidFill>
                  <a:schemeClr val="tx1"/>
                </a:solidFill>
              </a:rPr>
              <a:t>Exploitation includes, but is not limited to, misappropriation of assets or resources of the alleged victim by undue influence, by breach of fiduciary relationship, by fraud, deception, extortion, or in any manner contrary to law</a:t>
            </a:r>
          </a:p>
          <a:p>
            <a:endParaRPr lang="en-US" sz="2000" dirty="0"/>
          </a:p>
        </p:txBody>
      </p:sp>
    </p:spTree>
    <p:extLst>
      <p:ext uri="{BB962C8B-B14F-4D97-AF65-F5344CB8AC3E}">
        <p14:creationId xmlns:p14="http://schemas.microsoft.com/office/powerpoint/2010/main" val="1320189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669" y="609599"/>
            <a:ext cx="5181600" cy="762001"/>
          </a:xfrm>
        </p:spPr>
        <p:txBody>
          <a:bodyPr>
            <a:normAutofit fontScale="90000"/>
          </a:bodyPr>
          <a:lstStyle/>
          <a:p>
            <a:r>
              <a:rPr lang="en-US" sz="3200" dirty="0"/>
              <a:t>Identify Critical Incidents and Significant Events</a:t>
            </a:r>
            <a:endParaRPr lang="en-US" sz="3400" dirty="0"/>
          </a:p>
        </p:txBody>
      </p:sp>
      <p:sp>
        <p:nvSpPr>
          <p:cNvPr id="3" name="Content Placeholder 2"/>
          <p:cNvSpPr>
            <a:spLocks noGrp="1"/>
          </p:cNvSpPr>
          <p:nvPr>
            <p:ph idx="14"/>
          </p:nvPr>
        </p:nvSpPr>
        <p:spPr>
          <a:xfrm>
            <a:off x="457200" y="1371600"/>
            <a:ext cx="8228480" cy="4368800"/>
          </a:xfrm>
        </p:spPr>
        <p:txBody>
          <a:bodyPr>
            <a:normAutofit/>
          </a:bodyPr>
          <a:lstStyle/>
          <a:p>
            <a:pPr marL="368046" indent="-342900">
              <a:buFont typeface="Arial" panose="020B0604020202020204" pitchFamily="34" charset="0"/>
              <a:buChar char="•"/>
            </a:pPr>
            <a:r>
              <a:rPr lang="en-US" sz="2000" dirty="0"/>
              <a:t>Below are some tips on identifying signs of abuse, neglect and exploitation. If you identify any incident like the ones listed below, you must report to the appropriate authorities</a:t>
            </a:r>
          </a:p>
          <a:p>
            <a:endParaRPr lang="en-US" sz="2000" dirty="0"/>
          </a:p>
        </p:txBody>
      </p:sp>
      <p:graphicFrame>
        <p:nvGraphicFramePr>
          <p:cNvPr id="4" name="Diagram 3"/>
          <p:cNvGraphicFramePr/>
          <p:nvPr>
            <p:extLst>
              <p:ext uri="{D42A27DB-BD31-4B8C-83A1-F6EECF244321}">
                <p14:modId xmlns:p14="http://schemas.microsoft.com/office/powerpoint/2010/main" val="528413031"/>
              </p:ext>
            </p:extLst>
          </p:nvPr>
        </p:nvGraphicFramePr>
        <p:xfrm>
          <a:off x="419669" y="2362200"/>
          <a:ext cx="8461375" cy="34857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5113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6477000" cy="578225"/>
          </a:xfrm>
        </p:spPr>
        <p:txBody>
          <a:bodyPr>
            <a:normAutofit/>
          </a:bodyPr>
          <a:lstStyle/>
          <a:p>
            <a:r>
              <a:rPr lang="en-US" sz="3200" dirty="0">
                <a:ea typeface="ＭＳ Ｐゴシック" pitchFamily="34" charset="-128"/>
              </a:rPr>
              <a:t>Mandated Reporters</a:t>
            </a:r>
            <a:endParaRPr lang="en-US" sz="3400" dirty="0"/>
          </a:p>
        </p:txBody>
      </p:sp>
      <p:sp>
        <p:nvSpPr>
          <p:cNvPr id="3" name="Content Placeholder 2"/>
          <p:cNvSpPr>
            <a:spLocks noGrp="1"/>
          </p:cNvSpPr>
          <p:nvPr>
            <p:ph idx="14"/>
          </p:nvPr>
        </p:nvSpPr>
        <p:spPr>
          <a:xfrm>
            <a:off x="381000" y="2133600"/>
            <a:ext cx="7620000" cy="2921000"/>
          </a:xfrm>
        </p:spPr>
        <p:txBody>
          <a:bodyPr>
            <a:normAutofit/>
          </a:bodyPr>
          <a:lstStyle/>
          <a:p>
            <a:pPr marL="342900" indent="-342900">
              <a:buFont typeface="Arial" panose="020B0604020202020204" pitchFamily="34" charset="0"/>
              <a:buChar char="•"/>
            </a:pPr>
            <a:r>
              <a:rPr lang="en-US" sz="2000" b="0" dirty="0">
                <a:solidFill>
                  <a:schemeClr val="tx1"/>
                </a:solidFill>
              </a:rPr>
              <a:t>Mandated reporting is defined as </a:t>
            </a:r>
            <a:r>
              <a:rPr lang="en-US" sz="2000" b="0" i="1" dirty="0">
                <a:solidFill>
                  <a:schemeClr val="tx1"/>
                </a:solidFill>
              </a:rPr>
              <a:t>immediate reporting</a:t>
            </a:r>
            <a:r>
              <a:rPr lang="en-US" sz="2000" b="0" dirty="0">
                <a:solidFill>
                  <a:schemeClr val="tx1"/>
                </a:solidFill>
              </a:rPr>
              <a:t> required from a mandated reporter of suspected maltreatment when the mandated reporter has reasonable cause to believe that an individual known to the mandated reporter in a professional or official capacity may be abused or neglected</a:t>
            </a:r>
          </a:p>
          <a:p>
            <a:endParaRPr lang="en-US" sz="2000" dirty="0"/>
          </a:p>
        </p:txBody>
      </p:sp>
    </p:spTree>
    <p:extLst>
      <p:ext uri="{BB962C8B-B14F-4D97-AF65-F5344CB8AC3E}">
        <p14:creationId xmlns:p14="http://schemas.microsoft.com/office/powerpoint/2010/main" val="3424908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ea typeface="ＭＳ Ｐゴシック" pitchFamily="34" charset="-128"/>
              </a:rPr>
              <a:t>Illinois Reporting Agencies</a:t>
            </a:r>
            <a:endParaRPr lang="en-US" sz="3400" dirty="0"/>
          </a:p>
        </p:txBody>
      </p:sp>
      <p:graphicFrame>
        <p:nvGraphicFramePr>
          <p:cNvPr id="6" name="Content Placeholder 5">
            <a:extLst>
              <a:ext uri="{FF2B5EF4-FFF2-40B4-BE49-F238E27FC236}">
                <a16:creationId xmlns:a16="http://schemas.microsoft.com/office/drawing/2014/main" id="{0ECBA489-BAE2-954A-7BB0-D213AA57C895}"/>
              </a:ext>
            </a:extLst>
          </p:cNvPr>
          <p:cNvGraphicFramePr>
            <a:graphicFrameLocks noGrp="1"/>
          </p:cNvGraphicFramePr>
          <p:nvPr>
            <p:ph idx="14"/>
            <p:extLst>
              <p:ext uri="{D42A27DB-BD31-4B8C-83A1-F6EECF244321}">
                <p14:modId xmlns:p14="http://schemas.microsoft.com/office/powerpoint/2010/main" val="328307444"/>
              </p:ext>
            </p:extLst>
          </p:nvPr>
        </p:nvGraphicFramePr>
        <p:xfrm>
          <a:off x="533400" y="1204753"/>
          <a:ext cx="7924800" cy="4491546"/>
        </p:xfrm>
        <a:graphic>
          <a:graphicData uri="http://schemas.openxmlformats.org/drawingml/2006/table">
            <a:tbl>
              <a:tblPr firstRow="1" bandRow="1">
                <a:tableStyleId>{93296810-A885-4BE3-A3E7-6D5BEEA58F35}</a:tableStyleId>
              </a:tblPr>
              <a:tblGrid>
                <a:gridCol w="2641600">
                  <a:extLst>
                    <a:ext uri="{9D8B030D-6E8A-4147-A177-3AD203B41FA5}">
                      <a16:colId xmlns:a16="http://schemas.microsoft.com/office/drawing/2014/main" val="4280557828"/>
                    </a:ext>
                  </a:extLst>
                </a:gridCol>
                <a:gridCol w="2641600">
                  <a:extLst>
                    <a:ext uri="{9D8B030D-6E8A-4147-A177-3AD203B41FA5}">
                      <a16:colId xmlns:a16="http://schemas.microsoft.com/office/drawing/2014/main" val="72053567"/>
                    </a:ext>
                  </a:extLst>
                </a:gridCol>
                <a:gridCol w="2641600">
                  <a:extLst>
                    <a:ext uri="{9D8B030D-6E8A-4147-A177-3AD203B41FA5}">
                      <a16:colId xmlns:a16="http://schemas.microsoft.com/office/drawing/2014/main" val="790271943"/>
                    </a:ext>
                  </a:extLst>
                </a:gridCol>
              </a:tblGrid>
              <a:tr h="264591">
                <a:tc>
                  <a:txBody>
                    <a:bodyPr/>
                    <a:lstStyle/>
                    <a:p>
                      <a:pPr marL="0" marR="0" algn="ctr">
                        <a:lnSpc>
                          <a:spcPct val="107000"/>
                        </a:lnSpc>
                        <a:spcBef>
                          <a:spcPts val="0"/>
                        </a:spcBef>
                        <a:spcAft>
                          <a:spcPts val="0"/>
                        </a:spcAft>
                      </a:pPr>
                      <a:r>
                        <a:rPr lang="en-US" sz="1200" kern="1200" dirty="0">
                          <a:effectLst/>
                        </a:rPr>
                        <a:t>State Agency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200" kern="1200" dirty="0">
                          <a:effectLst/>
                        </a:rPr>
                        <a:t>CI/SE Reporting Criteria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kern="1200" dirty="0">
                          <a:effectLst/>
                        </a:rPr>
                        <a:t>Phone Number*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249418765"/>
                  </a:ext>
                </a:extLst>
              </a:tr>
              <a:tr h="353472">
                <a:tc>
                  <a:txBody>
                    <a:bodyPr/>
                    <a:lstStyle/>
                    <a:p>
                      <a:pPr marL="0" marR="0" algn="ctr">
                        <a:lnSpc>
                          <a:spcPct val="107000"/>
                        </a:lnSpc>
                        <a:spcBef>
                          <a:spcPts val="0"/>
                        </a:spcBef>
                        <a:spcAft>
                          <a:spcPts val="0"/>
                        </a:spcAft>
                      </a:pPr>
                      <a:r>
                        <a:rPr lang="en-US" sz="1200" kern="1200" dirty="0">
                          <a:effectLst/>
                        </a:rPr>
                        <a:t>Police/EMS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200" kern="1200" dirty="0">
                          <a:effectLst/>
                        </a:rPr>
                        <a:t>Cases needing local law enforcement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kern="1200" dirty="0">
                          <a:effectLst/>
                        </a:rPr>
                        <a:t>911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526278379"/>
                  </a:ext>
                </a:extLst>
              </a:tr>
              <a:tr h="264591">
                <a:tc>
                  <a:txBody>
                    <a:bodyPr/>
                    <a:lstStyle/>
                    <a:p>
                      <a:pPr marL="0" marR="0" algn="ctr">
                        <a:lnSpc>
                          <a:spcPct val="107000"/>
                        </a:lnSpc>
                        <a:spcBef>
                          <a:spcPts val="0"/>
                        </a:spcBef>
                        <a:spcAft>
                          <a:spcPts val="0"/>
                        </a:spcAft>
                      </a:pPr>
                      <a:r>
                        <a:rPr lang="en-US" sz="1200" kern="1200" dirty="0">
                          <a:effectLst/>
                        </a:rPr>
                        <a:t>Adult Protective Services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200" kern="1200" dirty="0">
                          <a:effectLst/>
                        </a:rPr>
                        <a:t>CI: Abuse, Neglect, Exploitation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kern="1200" dirty="0">
                          <a:effectLst/>
                        </a:rPr>
                        <a:t>1-866-800-1409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603971977"/>
                  </a:ext>
                </a:extLst>
              </a:tr>
              <a:tr h="716057">
                <a:tc>
                  <a:txBody>
                    <a:bodyPr/>
                    <a:lstStyle/>
                    <a:p>
                      <a:pPr marL="0" marR="0" algn="ctr">
                        <a:lnSpc>
                          <a:spcPct val="107000"/>
                        </a:lnSpc>
                        <a:spcBef>
                          <a:spcPts val="0"/>
                        </a:spcBef>
                        <a:spcAft>
                          <a:spcPts val="0"/>
                        </a:spcAft>
                      </a:pPr>
                      <a:r>
                        <a:rPr lang="en-US" sz="1200" kern="1200" dirty="0">
                          <a:effectLst/>
                        </a:rPr>
                        <a:t>Child Intake Recovery Unit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200" kern="1200" dirty="0">
                          <a:effectLst/>
                        </a:rPr>
                        <a:t>CI/SE: Reports of Missing or Abducted Children and Youth in Care *Applies only to members who are enrolled in YouthCare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kern="1200" dirty="0">
                          <a:effectLst/>
                        </a:rPr>
                        <a:t>1-866-503-0184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876139109"/>
                  </a:ext>
                </a:extLst>
              </a:tr>
              <a:tr h="534765">
                <a:tc>
                  <a:txBody>
                    <a:bodyPr/>
                    <a:lstStyle/>
                    <a:p>
                      <a:pPr marL="0" marR="0" algn="ctr">
                        <a:lnSpc>
                          <a:spcPct val="107000"/>
                        </a:lnSpc>
                        <a:spcBef>
                          <a:spcPts val="0"/>
                        </a:spcBef>
                        <a:spcAft>
                          <a:spcPts val="0"/>
                        </a:spcAft>
                      </a:pPr>
                      <a:r>
                        <a:rPr lang="en-US" sz="1200" kern="1200" dirty="0">
                          <a:effectLst/>
                        </a:rPr>
                        <a:t>Department of Children and Family Services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200" kern="1200" dirty="0">
                          <a:effectLst/>
                        </a:rPr>
                        <a:t>CI/SE: Abuse, Death, Elopement, Exploitation, Neglect, Human Trafficking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kern="1200" dirty="0">
                          <a:effectLst/>
                        </a:rPr>
                        <a:t>1-800-252-2873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09702324"/>
                  </a:ext>
                </a:extLst>
              </a:tr>
              <a:tr h="1078641">
                <a:tc>
                  <a:txBody>
                    <a:bodyPr/>
                    <a:lstStyle/>
                    <a:p>
                      <a:pPr marL="0" marR="0" algn="ctr">
                        <a:lnSpc>
                          <a:spcPct val="107000"/>
                        </a:lnSpc>
                        <a:spcBef>
                          <a:spcPts val="0"/>
                        </a:spcBef>
                        <a:spcAft>
                          <a:spcPts val="0"/>
                        </a:spcAft>
                      </a:pPr>
                      <a:r>
                        <a:rPr lang="en-US" sz="1200" kern="1200" dirty="0">
                          <a:effectLst/>
                        </a:rPr>
                        <a:t>Office of Inspector General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200" kern="1200" dirty="0">
                          <a:effectLst/>
                        </a:rPr>
                        <a:t>CI: Abuse, Exploitation, Neglect *For members 18-59 who reside in or receive mental health/developmental disability services from DHS-operated or DHS-funded state agencies.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kern="1200" dirty="0">
                          <a:effectLst/>
                        </a:rPr>
                        <a:t>1-800-368-1463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488343210"/>
                  </a:ext>
                </a:extLst>
              </a:tr>
              <a:tr h="534765">
                <a:tc>
                  <a:txBody>
                    <a:bodyPr/>
                    <a:lstStyle/>
                    <a:p>
                      <a:pPr marL="0" marR="0" algn="ctr">
                        <a:lnSpc>
                          <a:spcPct val="107000"/>
                        </a:lnSpc>
                        <a:spcBef>
                          <a:spcPts val="0"/>
                        </a:spcBef>
                        <a:spcAft>
                          <a:spcPts val="0"/>
                        </a:spcAft>
                      </a:pPr>
                      <a:r>
                        <a:rPr lang="en-US" sz="1200" kern="1200" dirty="0">
                          <a:effectLst/>
                        </a:rPr>
                        <a:t>IDPH Nursing Home Hotline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200" kern="1200" dirty="0">
                          <a:effectLst/>
                        </a:rPr>
                        <a:t>CI/SE: Abuse, Neglect, Exploitation *For members residing in a nursing facility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kern="1200" dirty="0">
                          <a:effectLst/>
                        </a:rPr>
                        <a:t>1-800-252-4343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49831451"/>
                  </a:ext>
                </a:extLst>
              </a:tr>
              <a:tr h="553466">
                <a:tc>
                  <a:txBody>
                    <a:bodyPr/>
                    <a:lstStyle/>
                    <a:p>
                      <a:pPr marL="0" marR="0" algn="ctr">
                        <a:lnSpc>
                          <a:spcPct val="107000"/>
                        </a:lnSpc>
                        <a:spcBef>
                          <a:spcPts val="0"/>
                        </a:spcBef>
                        <a:spcAft>
                          <a:spcPts val="0"/>
                        </a:spcAft>
                      </a:pPr>
                      <a:r>
                        <a:rPr lang="en-US" sz="1200" kern="1200" dirty="0">
                          <a:effectLst/>
                        </a:rPr>
                        <a:t>Supportive Living Facility Hotline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200" kern="1200" dirty="0">
                          <a:effectLst/>
                        </a:rPr>
                        <a:t>CI: Abuse, Neglect, Exploitation * For members residing in a skilled living facility (SLF)</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gn="ctr">
                        <a:lnSpc>
                          <a:spcPct val="107000"/>
                        </a:lnSpc>
                        <a:spcBef>
                          <a:spcPts val="0"/>
                        </a:spcBef>
                        <a:spcAft>
                          <a:spcPts val="0"/>
                        </a:spcAft>
                      </a:pPr>
                      <a:r>
                        <a:rPr lang="en-US" sz="1200" kern="1200" dirty="0">
                          <a:effectLst/>
                        </a:rPr>
                        <a:t>1-844-528-8444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274583734"/>
                  </a:ext>
                </a:extLst>
              </a:tr>
            </a:tbl>
          </a:graphicData>
        </a:graphic>
      </p:graphicFrame>
    </p:spTree>
    <p:extLst>
      <p:ext uri="{BB962C8B-B14F-4D97-AF65-F5344CB8AC3E}">
        <p14:creationId xmlns:p14="http://schemas.microsoft.com/office/powerpoint/2010/main" val="2834675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6477000" cy="578225"/>
          </a:xfrm>
        </p:spPr>
        <p:txBody>
          <a:bodyPr>
            <a:normAutofit/>
          </a:bodyPr>
          <a:lstStyle/>
          <a:p>
            <a:r>
              <a:rPr lang="en-US" altLang="en-US" sz="3200" dirty="0">
                <a:ea typeface="ＭＳ Ｐゴシック" pitchFamily="34" charset="-128"/>
              </a:rPr>
              <a:t>Objectives</a:t>
            </a:r>
            <a:endParaRPr lang="en-US" sz="3400" dirty="0"/>
          </a:p>
        </p:txBody>
      </p:sp>
      <p:sp>
        <p:nvSpPr>
          <p:cNvPr id="3" name="Content Placeholder 2"/>
          <p:cNvSpPr>
            <a:spLocks noGrp="1"/>
          </p:cNvSpPr>
          <p:nvPr>
            <p:ph idx="14"/>
          </p:nvPr>
        </p:nvSpPr>
        <p:spPr>
          <a:xfrm>
            <a:off x="457200" y="2133600"/>
            <a:ext cx="7391400" cy="3530600"/>
          </a:xfrm>
        </p:spPr>
        <p:txBody>
          <a:bodyPr>
            <a:normAutofit/>
          </a:bodyPr>
          <a:lstStyle/>
          <a:p>
            <a:r>
              <a:rPr lang="en-US" sz="2000" dirty="0"/>
              <a:t>After this course, you will be able to:</a:t>
            </a:r>
          </a:p>
          <a:p>
            <a:pPr marL="310896" indent="-285750">
              <a:buFont typeface="Arial" panose="020B0604020202020204" pitchFamily="34" charset="0"/>
              <a:buChar char="•"/>
            </a:pPr>
            <a:r>
              <a:rPr lang="en-US" sz="2000" dirty="0"/>
              <a:t>Define what critical incidents and significant events are and the various types that may occur</a:t>
            </a:r>
          </a:p>
          <a:p>
            <a:pPr marL="310896" indent="-285750">
              <a:buFont typeface="Arial" panose="020B0604020202020204" pitchFamily="34" charset="0"/>
              <a:buChar char="•"/>
            </a:pPr>
            <a:r>
              <a:rPr lang="en-US" sz="2000" dirty="0"/>
              <a:t>Identify signs of abuse and neglect of a member</a:t>
            </a:r>
          </a:p>
          <a:p>
            <a:pPr marL="310896" indent="-285750">
              <a:buFont typeface="Arial" panose="020B0604020202020204" pitchFamily="34" charset="0"/>
              <a:buChar char="•"/>
            </a:pPr>
            <a:r>
              <a:rPr lang="en-US" sz="2000" dirty="0"/>
              <a:t>Properly report incidents</a:t>
            </a:r>
          </a:p>
        </p:txBody>
      </p:sp>
    </p:spTree>
    <p:extLst>
      <p:ext uri="{BB962C8B-B14F-4D97-AF65-F5344CB8AC3E}">
        <p14:creationId xmlns:p14="http://schemas.microsoft.com/office/powerpoint/2010/main" val="4262813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6477000" cy="578225"/>
          </a:xfrm>
        </p:spPr>
        <p:txBody>
          <a:bodyPr>
            <a:normAutofit/>
          </a:bodyPr>
          <a:lstStyle/>
          <a:p>
            <a:r>
              <a:rPr lang="en-US" sz="3200" dirty="0">
                <a:ea typeface="ＭＳ Ｐゴシック" pitchFamily="34" charset="-128"/>
              </a:rPr>
              <a:t>Reporting to YouthCare</a:t>
            </a:r>
            <a:endParaRPr lang="en-US" sz="3400" dirty="0"/>
          </a:p>
        </p:txBody>
      </p:sp>
      <p:sp>
        <p:nvSpPr>
          <p:cNvPr id="3" name="Content Placeholder 2"/>
          <p:cNvSpPr>
            <a:spLocks noGrp="1"/>
          </p:cNvSpPr>
          <p:nvPr>
            <p:ph idx="14"/>
          </p:nvPr>
        </p:nvSpPr>
        <p:spPr>
          <a:xfrm>
            <a:off x="457200" y="2133600"/>
            <a:ext cx="8229040" cy="2819400"/>
          </a:xfrm>
        </p:spPr>
        <p:txBody>
          <a:bodyPr>
            <a:normAutofit/>
          </a:bodyPr>
          <a:lstStyle/>
          <a:p>
            <a:pPr marL="482346" indent="-457200">
              <a:buFont typeface="+mj-lt"/>
              <a:buAutoNum type="arabicPeriod"/>
            </a:pPr>
            <a:r>
              <a:rPr lang="en-US" sz="2000" dirty="0"/>
              <a:t>Notify the appropriate state agency following the discovery of the incident </a:t>
            </a:r>
          </a:p>
          <a:p>
            <a:pPr marL="482346" indent="-457200">
              <a:buFont typeface="+mj-lt"/>
              <a:buAutoNum type="arabicPeriod"/>
            </a:pPr>
            <a:r>
              <a:rPr lang="en-US" sz="2000" dirty="0"/>
              <a:t>Complete the Critical Incident and Significant Event Intake Form located under provider resources on the IL YouthCare Website: </a:t>
            </a:r>
            <a:r>
              <a:rPr lang="en-US" sz="2000" dirty="0">
                <a:hlinkClick r:id="rId3"/>
              </a:rPr>
              <a:t>https://www.ilyouthcare.com/providers/provider-resources/forms-resources/forms.html</a:t>
            </a:r>
            <a:r>
              <a:rPr lang="en-US" sz="2000" dirty="0"/>
              <a:t> </a:t>
            </a:r>
          </a:p>
          <a:p>
            <a:pPr marL="482346" indent="-457200">
              <a:buFont typeface="+mj-lt"/>
              <a:buAutoNum type="arabicPeriod"/>
            </a:pPr>
            <a:r>
              <a:rPr lang="en-US" sz="2000" dirty="0"/>
              <a:t>Email completed form to YouthCare at </a:t>
            </a:r>
            <a:r>
              <a:rPr lang="en-US" sz="2000" dirty="0">
                <a:hlinkClick r:id="rId4"/>
              </a:rPr>
              <a:t>criticalincidents@mhplan.com</a:t>
            </a:r>
            <a:endParaRPr lang="en-US" sz="2000" dirty="0"/>
          </a:p>
        </p:txBody>
      </p:sp>
    </p:spTree>
    <p:extLst>
      <p:ext uri="{BB962C8B-B14F-4D97-AF65-F5344CB8AC3E}">
        <p14:creationId xmlns:p14="http://schemas.microsoft.com/office/powerpoint/2010/main" val="20351347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153400" cy="578225"/>
          </a:xfrm>
        </p:spPr>
        <p:txBody>
          <a:bodyPr>
            <a:normAutofit/>
          </a:bodyPr>
          <a:lstStyle/>
          <a:p>
            <a:r>
              <a:rPr lang="en-US" sz="3200" dirty="0"/>
              <a:t>Critical Incident and Significant Event Prevention </a:t>
            </a:r>
            <a:endParaRPr lang="en-US" sz="3400" dirty="0"/>
          </a:p>
        </p:txBody>
      </p:sp>
      <p:sp>
        <p:nvSpPr>
          <p:cNvPr id="3" name="Content Placeholder 2"/>
          <p:cNvSpPr>
            <a:spLocks noGrp="1"/>
          </p:cNvSpPr>
          <p:nvPr>
            <p:ph idx="14"/>
          </p:nvPr>
        </p:nvSpPr>
        <p:spPr>
          <a:xfrm>
            <a:off x="457200" y="2057400"/>
            <a:ext cx="8228480" cy="3454399"/>
          </a:xfrm>
        </p:spPr>
        <p:txBody>
          <a:bodyPr>
            <a:normAutofit/>
          </a:bodyPr>
          <a:lstStyle/>
          <a:p>
            <a:pPr marL="342900" indent="-342900">
              <a:buFont typeface="Arial" panose="020B0604020202020204" pitchFamily="34" charset="0"/>
              <a:buChar char="•"/>
            </a:pPr>
            <a:r>
              <a:rPr lang="en-US" sz="2000" dirty="0"/>
              <a:t>Be involved in the community; support your community </a:t>
            </a:r>
          </a:p>
          <a:p>
            <a:pPr marL="342900" indent="-342900">
              <a:buFont typeface="Arial" panose="020B0604020202020204" pitchFamily="34" charset="0"/>
              <a:buChar char="•"/>
            </a:pPr>
            <a:r>
              <a:rPr lang="en-US" sz="2000" dirty="0"/>
              <a:t>Changing attitudes about people with disabilities </a:t>
            </a:r>
          </a:p>
          <a:p>
            <a:pPr marL="342900" indent="-342900">
              <a:buFont typeface="Arial" panose="020B0604020202020204" pitchFamily="34" charset="0"/>
              <a:buChar char="•"/>
            </a:pPr>
            <a:r>
              <a:rPr lang="en-US" sz="2000" dirty="0"/>
              <a:t>Raise awareness </a:t>
            </a:r>
          </a:p>
          <a:p>
            <a:pPr marL="342900" indent="-342900">
              <a:buFont typeface="Arial" panose="020B0604020202020204" pitchFamily="34" charset="0"/>
              <a:buChar char="•"/>
            </a:pPr>
            <a:r>
              <a:rPr lang="en-US" sz="2000" dirty="0"/>
              <a:t>Advocate for your patient </a:t>
            </a:r>
          </a:p>
          <a:p>
            <a:pPr marL="342900" indent="-342900">
              <a:buFont typeface="Arial" panose="020B0604020202020204" pitchFamily="34" charset="0"/>
              <a:buChar char="•"/>
            </a:pPr>
            <a:r>
              <a:rPr lang="en-US" sz="2000" dirty="0"/>
              <a:t>Always ensure your patients feel safe </a:t>
            </a:r>
          </a:p>
          <a:p>
            <a:pPr marL="342900" indent="-342900">
              <a:buFont typeface="Arial" panose="020B0604020202020204" pitchFamily="34" charset="0"/>
              <a:buChar char="•"/>
            </a:pPr>
            <a:r>
              <a:rPr lang="en-US" sz="2000" dirty="0"/>
              <a:t>Provide education to your patients about Abuse, Neglect and Exploitation </a:t>
            </a:r>
          </a:p>
          <a:p>
            <a:pPr marL="342900" indent="-342900">
              <a:buFont typeface="Arial" panose="020B0604020202020204" pitchFamily="34" charset="0"/>
              <a:buChar char="•"/>
            </a:pPr>
            <a:r>
              <a:rPr lang="en-US" sz="2000" dirty="0"/>
              <a:t>Educate your staff </a:t>
            </a:r>
          </a:p>
          <a:p>
            <a:endParaRPr lang="en-US" sz="2000" dirty="0"/>
          </a:p>
        </p:txBody>
      </p:sp>
    </p:spTree>
    <p:extLst>
      <p:ext uri="{BB962C8B-B14F-4D97-AF65-F5344CB8AC3E}">
        <p14:creationId xmlns:p14="http://schemas.microsoft.com/office/powerpoint/2010/main" val="2590609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253E90"/>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8D72F70-2315-0C4E-B9E1-9C5325DFCE6D}"/>
              </a:ext>
            </a:extLst>
          </p:cNvPr>
          <p:cNvSpPr>
            <a:spLocks noGrp="1"/>
          </p:cNvSpPr>
          <p:nvPr>
            <p:ph type="title"/>
          </p:nvPr>
        </p:nvSpPr>
        <p:spPr>
          <a:xfrm>
            <a:off x="609600" y="2057400"/>
            <a:ext cx="7840835" cy="2087563"/>
          </a:xfrm>
        </p:spPr>
        <p:txBody>
          <a:bodyPr>
            <a:normAutofit fontScale="90000"/>
          </a:bodyPr>
          <a:lstStyle/>
          <a:p>
            <a:r>
              <a:rPr lang="en-US" sz="5200" dirty="0">
                <a:solidFill>
                  <a:schemeClr val="bg1"/>
                </a:solidFill>
                <a:latin typeface="+mn-lt"/>
                <a:cs typeface="Arial" panose="020B0604020202020204" pitchFamily="34" charset="0"/>
              </a:rPr>
              <a:t>If you have questions related to critical incidents and significant events, please contact </a:t>
            </a:r>
            <a:r>
              <a:rPr lang="en-US" sz="5200" dirty="0">
                <a:solidFill>
                  <a:schemeClr val="tx2"/>
                </a:solidFill>
                <a:latin typeface="+mn-lt"/>
                <a:cs typeface="Arial" panose="020B0604020202020204" pitchFamily="34" charset="0"/>
                <a:hlinkClick r:id="rId3">
                  <a:extLst>
                    <a:ext uri="{A12FA001-AC4F-418D-AE19-62706E023703}">
                      <ahyp:hlinkClr xmlns:ahyp="http://schemas.microsoft.com/office/drawing/2018/hyperlinkcolor" val="tx"/>
                    </a:ext>
                  </a:extLst>
                </a:hlinkClick>
              </a:rPr>
              <a:t>criticalincidents@mhplan.com</a:t>
            </a:r>
            <a:r>
              <a:rPr lang="en-US" sz="5200" dirty="0">
                <a:solidFill>
                  <a:schemeClr val="tx2"/>
                </a:solidFill>
                <a:latin typeface="+mn-lt"/>
                <a:cs typeface="Arial" panose="020B0604020202020204" pitchFamily="34" charset="0"/>
              </a:rPr>
              <a:t>  </a:t>
            </a:r>
            <a:endParaRPr lang="en-US" sz="5200" dirty="0">
              <a:solidFill>
                <a:schemeClr val="tx2"/>
              </a:solidFill>
              <a:latin typeface="+mn-lt"/>
            </a:endParaRPr>
          </a:p>
        </p:txBody>
      </p:sp>
      <p:pic>
        <p:nvPicPr>
          <p:cNvPr id="5" name="Picture 4">
            <a:extLst>
              <a:ext uri="{FF2B5EF4-FFF2-40B4-BE49-F238E27FC236}">
                <a16:creationId xmlns:a16="http://schemas.microsoft.com/office/drawing/2014/main" id="{5C5E6A66-217B-154E-BC2C-8A74A02A67DE}"/>
              </a:ext>
            </a:extLst>
          </p:cNvPr>
          <p:cNvPicPr>
            <a:picLocks noChangeAspect="1"/>
          </p:cNvPicPr>
          <p:nvPr/>
        </p:nvPicPr>
        <p:blipFill>
          <a:blip r:embed="rId4"/>
          <a:stretch>
            <a:fillRect/>
          </a:stretch>
        </p:blipFill>
        <p:spPr>
          <a:xfrm>
            <a:off x="5590808" y="5688223"/>
            <a:ext cx="2859627" cy="792317"/>
          </a:xfrm>
          <a:prstGeom prst="rect">
            <a:avLst/>
          </a:prstGeom>
        </p:spPr>
      </p:pic>
      <p:sp>
        <p:nvSpPr>
          <p:cNvPr id="2" name="Slide Number Placeholder 1"/>
          <p:cNvSpPr>
            <a:spLocks noGrp="1"/>
          </p:cNvSpPr>
          <p:nvPr>
            <p:ph type="sldNum" sz="quarter" idx="12"/>
          </p:nvPr>
        </p:nvSpPr>
        <p:spPr/>
        <p:txBody>
          <a:bodyPr/>
          <a:lstStyle/>
          <a:p>
            <a:fld id="{34B086BD-A9DD-084A-B421-B636B235C0B5}" type="slidenum">
              <a:rPr lang="en-US" smtClean="0"/>
              <a:t>22</a:t>
            </a:fld>
            <a:endParaRPr lang="en-US" dirty="0"/>
          </a:p>
        </p:txBody>
      </p:sp>
    </p:spTree>
    <p:extLst>
      <p:ext uri="{BB962C8B-B14F-4D97-AF65-F5344CB8AC3E}">
        <p14:creationId xmlns:p14="http://schemas.microsoft.com/office/powerpoint/2010/main" val="10625871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6477000" cy="578225"/>
          </a:xfrm>
        </p:spPr>
        <p:txBody>
          <a:bodyPr>
            <a:normAutofit/>
          </a:bodyPr>
          <a:lstStyle/>
          <a:p>
            <a:r>
              <a:rPr lang="en-US" sz="3200" dirty="0"/>
              <a:t>What is a Critical Incident?</a:t>
            </a:r>
            <a:endParaRPr lang="en-US" sz="3400" dirty="0"/>
          </a:p>
        </p:txBody>
      </p:sp>
      <p:sp>
        <p:nvSpPr>
          <p:cNvPr id="3" name="Content Placeholder 2"/>
          <p:cNvSpPr>
            <a:spLocks noGrp="1"/>
          </p:cNvSpPr>
          <p:nvPr>
            <p:ph idx="14"/>
          </p:nvPr>
        </p:nvSpPr>
        <p:spPr>
          <a:xfrm>
            <a:off x="457200" y="2117913"/>
            <a:ext cx="7696200" cy="3835400"/>
          </a:xfrm>
        </p:spPr>
        <p:txBody>
          <a:bodyPr>
            <a:normAutofit/>
          </a:bodyPr>
          <a:lstStyle/>
          <a:p>
            <a:r>
              <a:rPr lang="en-US" sz="2000" dirty="0"/>
              <a:t>What classifies as a critical incident?</a:t>
            </a:r>
          </a:p>
          <a:p>
            <a:pPr marL="368046" indent="-342900">
              <a:buFont typeface="Arial" panose="020B0604020202020204" pitchFamily="34" charset="0"/>
              <a:buChar char="•"/>
            </a:pPr>
            <a:r>
              <a:rPr lang="en-US" sz="2000" dirty="0"/>
              <a:t>Actual or alleged abuse, neglect, or exploitation</a:t>
            </a:r>
          </a:p>
          <a:p>
            <a:pPr marL="701675" lvl="1" indent="-342900"/>
            <a:r>
              <a:rPr lang="en-US" sz="1800" dirty="0"/>
              <a:t>Abuse – Physical abuse, sexual harassment, emotional or verbal abuse</a:t>
            </a:r>
          </a:p>
          <a:p>
            <a:pPr marL="701675" lvl="1" indent="-342900"/>
            <a:r>
              <a:rPr lang="en-US" sz="1800" dirty="0"/>
              <a:t>Neglect – The failure of an individual to provide a member with necessities of life including but not limited to food, clothing, shelter, or medical care</a:t>
            </a:r>
          </a:p>
          <a:p>
            <a:pPr marL="701675" lvl="1" indent="-342900"/>
            <a:r>
              <a:rPr lang="en-US" sz="1800" dirty="0"/>
              <a:t>Exploitation – The illegal use of assets or resources of a member </a:t>
            </a:r>
          </a:p>
        </p:txBody>
      </p:sp>
    </p:spTree>
    <p:extLst>
      <p:ext uri="{BB962C8B-B14F-4D97-AF65-F5344CB8AC3E}">
        <p14:creationId xmlns:p14="http://schemas.microsoft.com/office/powerpoint/2010/main" val="2179499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What is a Critical Incident?</a:t>
            </a:r>
            <a:endParaRPr lang="en-US" sz="3400" dirty="0"/>
          </a:p>
        </p:txBody>
      </p:sp>
      <p:sp>
        <p:nvSpPr>
          <p:cNvPr id="3" name="Content Placeholder 2"/>
          <p:cNvSpPr>
            <a:spLocks noGrp="1"/>
          </p:cNvSpPr>
          <p:nvPr>
            <p:ph idx="14"/>
          </p:nvPr>
        </p:nvSpPr>
        <p:spPr>
          <a:xfrm>
            <a:off x="457200" y="1219200"/>
            <a:ext cx="8228480" cy="4521200"/>
          </a:xfrm>
        </p:spPr>
        <p:txBody>
          <a:bodyPr>
            <a:normAutofit fontScale="32500" lnSpcReduction="20000"/>
          </a:bodyPr>
          <a:lstStyle/>
          <a:p>
            <a:r>
              <a:rPr lang="en-US" sz="6000" dirty="0"/>
              <a:t>Any incident that has the potential to place a member or member’s services at risk or harm</a:t>
            </a:r>
          </a:p>
          <a:p>
            <a:pPr marL="571500" lvl="1" indent="-571500">
              <a:spcAft>
                <a:spcPts val="0"/>
              </a:spcAft>
              <a:buFont typeface="Arial" panose="020B0604020202020204" pitchFamily="34" charset="0"/>
              <a:buChar char="•"/>
            </a:pPr>
            <a:r>
              <a:rPr lang="en-US" sz="4900" dirty="0">
                <a:solidFill>
                  <a:schemeClr val="tx1"/>
                </a:solidFill>
              </a:rPr>
              <a:t>Abandonment</a:t>
            </a:r>
          </a:p>
          <a:p>
            <a:pPr marL="571500" lvl="1" indent="-571500">
              <a:spcAft>
                <a:spcPts val="0"/>
              </a:spcAft>
              <a:buFont typeface="Arial" panose="020B0604020202020204" pitchFamily="34" charset="0"/>
              <a:buChar char="•"/>
            </a:pPr>
            <a:r>
              <a:rPr lang="en-US" sz="4900" dirty="0">
                <a:solidFill>
                  <a:schemeClr val="tx1"/>
                </a:solidFill>
              </a:rPr>
              <a:t>Fraud</a:t>
            </a:r>
          </a:p>
          <a:p>
            <a:pPr marL="571500" lvl="1" indent="-571500">
              <a:spcAft>
                <a:spcPts val="0"/>
              </a:spcAft>
              <a:buFont typeface="Arial" panose="020B0604020202020204" pitchFamily="34" charset="0"/>
              <a:buChar char="•"/>
            </a:pPr>
            <a:r>
              <a:rPr lang="en-US" sz="4900" dirty="0">
                <a:solidFill>
                  <a:schemeClr val="tx1"/>
                </a:solidFill>
              </a:rPr>
              <a:t>Behavioral Health </a:t>
            </a:r>
          </a:p>
          <a:p>
            <a:pPr marL="571500" lvl="1" indent="-571500">
              <a:spcAft>
                <a:spcPts val="0"/>
              </a:spcAft>
              <a:buFont typeface="Arial" panose="020B0604020202020204" pitchFamily="34" charset="0"/>
              <a:buChar char="•"/>
            </a:pPr>
            <a:r>
              <a:rPr lang="en-US" sz="4900" dirty="0">
                <a:solidFill>
                  <a:schemeClr val="tx1"/>
                </a:solidFill>
              </a:rPr>
              <a:t>Death</a:t>
            </a:r>
          </a:p>
          <a:p>
            <a:pPr marL="571500" lvl="1" indent="-571500">
              <a:spcAft>
                <a:spcPts val="0"/>
              </a:spcAft>
              <a:buFont typeface="Arial" panose="020B0604020202020204" pitchFamily="34" charset="0"/>
              <a:buChar char="•"/>
            </a:pPr>
            <a:r>
              <a:rPr lang="en-US" sz="4900" dirty="0">
                <a:solidFill>
                  <a:schemeClr val="tx1"/>
                </a:solidFill>
              </a:rPr>
              <a:t>Unanticipated Death</a:t>
            </a:r>
          </a:p>
          <a:p>
            <a:pPr marL="571500" lvl="1" indent="-571500">
              <a:spcAft>
                <a:spcPts val="0"/>
              </a:spcAft>
              <a:buFont typeface="Arial" panose="020B0604020202020204" pitchFamily="34" charset="0"/>
              <a:buChar char="•"/>
            </a:pPr>
            <a:r>
              <a:rPr lang="en-US" sz="4900" dirty="0">
                <a:solidFill>
                  <a:schemeClr val="tx1"/>
                </a:solidFill>
              </a:rPr>
              <a:t>Legal/Criminal Activity</a:t>
            </a:r>
          </a:p>
          <a:p>
            <a:pPr marL="571500" lvl="1" indent="-571500">
              <a:spcAft>
                <a:spcPts val="0"/>
              </a:spcAft>
              <a:buFont typeface="Arial" panose="020B0604020202020204" pitchFamily="34" charset="0"/>
              <a:buChar char="•"/>
            </a:pPr>
            <a:r>
              <a:rPr lang="en-US" sz="4900" dirty="0">
                <a:solidFill>
                  <a:schemeClr val="tx1"/>
                </a:solidFill>
              </a:rPr>
              <a:t>Medication Management</a:t>
            </a:r>
          </a:p>
          <a:p>
            <a:pPr marL="571500" lvl="1" indent="-571500">
              <a:spcAft>
                <a:spcPts val="0"/>
              </a:spcAft>
              <a:buFont typeface="Arial" panose="020B0604020202020204" pitchFamily="34" charset="0"/>
              <a:buChar char="•"/>
            </a:pPr>
            <a:r>
              <a:rPr lang="en-US" sz="4900" dirty="0">
                <a:solidFill>
                  <a:schemeClr val="tx1"/>
                </a:solidFill>
              </a:rPr>
              <a:t>Restraint, Seclusion, or other Restrictive Intervention</a:t>
            </a:r>
          </a:p>
          <a:p>
            <a:pPr marL="571500" lvl="1" indent="-571500">
              <a:spcAft>
                <a:spcPts val="0"/>
              </a:spcAft>
              <a:buFont typeface="Arial" panose="020B0604020202020204" pitchFamily="34" charset="0"/>
              <a:buChar char="•"/>
            </a:pPr>
            <a:r>
              <a:rPr lang="en-US" sz="4900" dirty="0">
                <a:solidFill>
                  <a:schemeClr val="tx1"/>
                </a:solidFill>
              </a:rPr>
              <a:t>Medical Emergency/Injury/Illness </a:t>
            </a:r>
          </a:p>
          <a:p>
            <a:pPr marL="571500" lvl="1" indent="-571500">
              <a:spcAft>
                <a:spcPts val="0"/>
              </a:spcAft>
              <a:buFont typeface="Arial" panose="020B0604020202020204" pitchFamily="34" charset="0"/>
              <a:buChar char="•"/>
            </a:pPr>
            <a:r>
              <a:rPr lang="en-US" sz="4900" dirty="0">
                <a:solidFill>
                  <a:schemeClr val="tx1"/>
                </a:solidFill>
              </a:rPr>
              <a:t>Missing Person/Elopement </a:t>
            </a:r>
          </a:p>
          <a:p>
            <a:pPr marL="571500" lvl="1" indent="-571500">
              <a:spcAft>
                <a:spcPts val="0"/>
              </a:spcAft>
              <a:buFont typeface="Arial" panose="020B0604020202020204" pitchFamily="34" charset="0"/>
              <a:buChar char="•"/>
            </a:pPr>
            <a:r>
              <a:rPr lang="en-US" sz="4900" dirty="0">
                <a:solidFill>
                  <a:schemeClr val="tx1"/>
                </a:solidFill>
              </a:rPr>
              <a:t>Environmental/Unsafe Housing/Displacement</a:t>
            </a:r>
          </a:p>
          <a:p>
            <a:pPr marL="571500" lvl="1" indent="-571500">
              <a:spcAft>
                <a:spcPts val="0"/>
              </a:spcAft>
              <a:buFont typeface="Arial" panose="020B0604020202020204" pitchFamily="34" charset="0"/>
              <a:buChar char="•"/>
            </a:pPr>
            <a:r>
              <a:rPr lang="en-US" sz="4900" dirty="0"/>
              <a:t>Falls with injury </a:t>
            </a:r>
            <a:endParaRPr lang="en-US" sz="4900" dirty="0">
              <a:solidFill>
                <a:schemeClr val="tx1"/>
              </a:solidFill>
            </a:endParaRPr>
          </a:p>
        </p:txBody>
      </p:sp>
    </p:spTree>
    <p:extLst>
      <p:ext uri="{BB962C8B-B14F-4D97-AF65-F5344CB8AC3E}">
        <p14:creationId xmlns:p14="http://schemas.microsoft.com/office/powerpoint/2010/main" val="3706507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6477000" cy="578225"/>
          </a:xfrm>
        </p:spPr>
        <p:txBody>
          <a:bodyPr>
            <a:normAutofit/>
          </a:bodyPr>
          <a:lstStyle/>
          <a:p>
            <a:r>
              <a:rPr lang="en-US" sz="3200" dirty="0"/>
              <a:t>What is a Significant Event?</a:t>
            </a:r>
            <a:endParaRPr lang="en-US" sz="3400" dirty="0"/>
          </a:p>
        </p:txBody>
      </p:sp>
      <p:sp>
        <p:nvSpPr>
          <p:cNvPr id="3" name="Content Placeholder 2"/>
          <p:cNvSpPr>
            <a:spLocks noGrp="1"/>
          </p:cNvSpPr>
          <p:nvPr>
            <p:ph idx="14"/>
          </p:nvPr>
        </p:nvSpPr>
        <p:spPr>
          <a:xfrm>
            <a:off x="457200" y="2133600"/>
            <a:ext cx="7696200" cy="3987800"/>
          </a:xfrm>
        </p:spPr>
        <p:txBody>
          <a:bodyPr>
            <a:normAutofit/>
          </a:bodyPr>
          <a:lstStyle/>
          <a:p>
            <a:r>
              <a:rPr lang="en-US" sz="2000" dirty="0"/>
              <a:t>What classifies as a significant event?</a:t>
            </a:r>
          </a:p>
          <a:p>
            <a:pPr marL="368046" indent="-342900">
              <a:buFont typeface="Arial" panose="020B0604020202020204" pitchFamily="34" charset="0"/>
              <a:buChar char="•"/>
            </a:pPr>
            <a:r>
              <a:rPr lang="en-US" sz="2000" dirty="0"/>
              <a:t>Significant events are significant, sometimes traumatic occurrences that impact children and youth served by Department of Child and Family Services (DCFS)</a:t>
            </a:r>
          </a:p>
        </p:txBody>
      </p:sp>
    </p:spTree>
    <p:extLst>
      <p:ext uri="{BB962C8B-B14F-4D97-AF65-F5344CB8AC3E}">
        <p14:creationId xmlns:p14="http://schemas.microsoft.com/office/powerpoint/2010/main" val="1913955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6477000" cy="578225"/>
          </a:xfrm>
        </p:spPr>
        <p:txBody>
          <a:bodyPr>
            <a:normAutofit/>
          </a:bodyPr>
          <a:lstStyle/>
          <a:p>
            <a:r>
              <a:rPr lang="en-US" sz="3200" dirty="0"/>
              <a:t>What is a Significant Event?</a:t>
            </a:r>
            <a:endParaRPr lang="en-US" sz="3400" dirty="0"/>
          </a:p>
        </p:txBody>
      </p:sp>
      <p:sp>
        <p:nvSpPr>
          <p:cNvPr id="3" name="Content Placeholder 2"/>
          <p:cNvSpPr>
            <a:spLocks noGrp="1"/>
          </p:cNvSpPr>
          <p:nvPr>
            <p:ph idx="14"/>
          </p:nvPr>
        </p:nvSpPr>
        <p:spPr>
          <a:xfrm>
            <a:off x="457200" y="1447800"/>
            <a:ext cx="8228480" cy="4216400"/>
          </a:xfrm>
        </p:spPr>
        <p:txBody>
          <a:bodyPr>
            <a:normAutofit lnSpcReduction="10000"/>
          </a:bodyPr>
          <a:lstStyle/>
          <a:p>
            <a:r>
              <a:rPr lang="en-US" sz="2000" dirty="0"/>
              <a:t>Significant events include, but are not limited to:</a:t>
            </a:r>
          </a:p>
          <a:p>
            <a:pPr marL="368046" indent="-342900">
              <a:buFont typeface="Arial" panose="020B0604020202020204" pitchFamily="34" charset="0"/>
              <a:buChar char="•"/>
            </a:pPr>
            <a:r>
              <a:rPr lang="en-US" sz="2000" dirty="0"/>
              <a:t>Alleged abuse/neglect of a child or youth</a:t>
            </a:r>
          </a:p>
          <a:p>
            <a:pPr marL="368046" indent="-342900">
              <a:buFont typeface="Arial" panose="020B0604020202020204" pitchFamily="34" charset="0"/>
              <a:buChar char="•"/>
            </a:pPr>
            <a:r>
              <a:rPr lang="en-US" sz="2000" dirty="0"/>
              <a:t>Human trafficking </a:t>
            </a:r>
          </a:p>
          <a:p>
            <a:pPr marL="368046" indent="-342900">
              <a:buFont typeface="Arial" panose="020B0604020202020204" pitchFamily="34" charset="0"/>
              <a:buChar char="•"/>
            </a:pPr>
            <a:r>
              <a:rPr lang="en-US" sz="2000" dirty="0"/>
              <a:t>Medical/psychiatric incidents</a:t>
            </a:r>
          </a:p>
          <a:p>
            <a:pPr marL="368046" indent="-342900">
              <a:buFont typeface="Arial" panose="020B0604020202020204" pitchFamily="34" charset="0"/>
              <a:buChar char="•"/>
            </a:pPr>
            <a:r>
              <a:rPr lang="en-US" sz="2000" dirty="0"/>
              <a:t>Injury related incidents </a:t>
            </a:r>
          </a:p>
          <a:p>
            <a:pPr marL="368046" indent="-342900">
              <a:buFont typeface="Arial" panose="020B0604020202020204" pitchFamily="34" charset="0"/>
              <a:buChar char="•"/>
            </a:pPr>
            <a:r>
              <a:rPr lang="en-US" sz="2000" dirty="0"/>
              <a:t>Sexualized behavior incidents</a:t>
            </a:r>
          </a:p>
          <a:p>
            <a:pPr marL="368046" indent="-342900">
              <a:buFont typeface="Arial" panose="020B0604020202020204" pitchFamily="34" charset="0"/>
              <a:buChar char="•"/>
            </a:pPr>
            <a:r>
              <a:rPr lang="en-US" sz="2000" dirty="0"/>
              <a:t>Missing or abducted child or youth</a:t>
            </a:r>
          </a:p>
          <a:p>
            <a:pPr marL="368046" indent="-342900">
              <a:buFont typeface="Arial" panose="020B0604020202020204" pitchFamily="34" charset="0"/>
              <a:buChar char="•"/>
            </a:pPr>
            <a:r>
              <a:rPr lang="en-US" sz="2000" dirty="0"/>
              <a:t>Encounters with law enforcement</a:t>
            </a:r>
          </a:p>
          <a:p>
            <a:pPr marL="368046" indent="-342900">
              <a:buFont typeface="Arial" panose="020B0604020202020204" pitchFamily="34" charset="0"/>
              <a:buChar char="•"/>
            </a:pPr>
            <a:r>
              <a:rPr lang="en-US" sz="2000" dirty="0"/>
              <a:t>Pregnant or parenting child or youth in care</a:t>
            </a:r>
          </a:p>
          <a:p>
            <a:pPr marL="368046" indent="-342900">
              <a:buFont typeface="Arial" panose="020B0604020202020204" pitchFamily="34" charset="0"/>
              <a:buChar char="•"/>
            </a:pPr>
            <a:r>
              <a:rPr lang="en-US" sz="2000" dirty="0"/>
              <a:t>Death reports involving children and youth</a:t>
            </a:r>
          </a:p>
        </p:txBody>
      </p:sp>
    </p:spTree>
    <p:extLst>
      <p:ext uri="{BB962C8B-B14F-4D97-AF65-F5344CB8AC3E}">
        <p14:creationId xmlns:p14="http://schemas.microsoft.com/office/powerpoint/2010/main" val="2945634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3622"/>
            <a:ext cx="6477000" cy="578225"/>
          </a:xfrm>
        </p:spPr>
        <p:txBody>
          <a:bodyPr>
            <a:normAutofit/>
          </a:bodyPr>
          <a:lstStyle/>
          <a:p>
            <a:r>
              <a:rPr lang="en-US" sz="3200" dirty="0"/>
              <a:t>Abuse</a:t>
            </a:r>
            <a:endParaRPr lang="en-US" sz="3400" dirty="0"/>
          </a:p>
        </p:txBody>
      </p:sp>
      <p:sp>
        <p:nvSpPr>
          <p:cNvPr id="3" name="Content Placeholder 2"/>
          <p:cNvSpPr>
            <a:spLocks noGrp="1"/>
          </p:cNvSpPr>
          <p:nvPr>
            <p:ph idx="14"/>
          </p:nvPr>
        </p:nvSpPr>
        <p:spPr>
          <a:xfrm>
            <a:off x="457200" y="1981200"/>
            <a:ext cx="8228480" cy="3683000"/>
          </a:xfrm>
        </p:spPr>
        <p:txBody>
          <a:bodyPr>
            <a:normAutofit/>
          </a:bodyPr>
          <a:lstStyle/>
          <a:p>
            <a:pPr marL="368046" indent="-342900">
              <a:buFont typeface="Arial" panose="020B0604020202020204" pitchFamily="34" charset="0"/>
              <a:buChar char="•"/>
            </a:pPr>
            <a:r>
              <a:rPr lang="en-US" sz="2000" dirty="0"/>
              <a:t>Injury inflicted on an individual other than by accidental means, including:</a:t>
            </a:r>
          </a:p>
          <a:p>
            <a:endParaRPr lang="en-US" sz="2000" dirty="0"/>
          </a:p>
        </p:txBody>
      </p:sp>
      <p:sp>
        <p:nvSpPr>
          <p:cNvPr id="5" name="Rectangle: Rounded Corners 4">
            <a:extLst>
              <a:ext uri="{FF2B5EF4-FFF2-40B4-BE49-F238E27FC236}">
                <a16:creationId xmlns:a16="http://schemas.microsoft.com/office/drawing/2014/main" id="{700EDFED-68BE-CAC2-660C-4B9941FF482C}"/>
              </a:ext>
            </a:extLst>
          </p:cNvPr>
          <p:cNvSpPr/>
          <p:nvPr/>
        </p:nvSpPr>
        <p:spPr>
          <a:xfrm>
            <a:off x="17283" y="2514601"/>
            <a:ext cx="2116318" cy="13716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Calibri" panose="020F0502020204030204" pitchFamily="34" charset="0"/>
                <a:cs typeface="Calibri" panose="020F0502020204030204" pitchFamily="34" charset="0"/>
              </a:rPr>
              <a:t>Physical</a:t>
            </a:r>
          </a:p>
        </p:txBody>
      </p:sp>
      <p:sp>
        <p:nvSpPr>
          <p:cNvPr id="6" name="Rectangle: Rounded Corners 5">
            <a:extLst>
              <a:ext uri="{FF2B5EF4-FFF2-40B4-BE49-F238E27FC236}">
                <a16:creationId xmlns:a16="http://schemas.microsoft.com/office/drawing/2014/main" id="{5AA6D0CA-30C8-0919-B621-91A3BA79523E}"/>
              </a:ext>
            </a:extLst>
          </p:cNvPr>
          <p:cNvSpPr/>
          <p:nvPr/>
        </p:nvSpPr>
        <p:spPr>
          <a:xfrm>
            <a:off x="2286000" y="2501245"/>
            <a:ext cx="2209800" cy="1371601"/>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Calibri" panose="020F0502020204030204" pitchFamily="34" charset="0"/>
                <a:cs typeface="Calibri" panose="020F0502020204030204" pitchFamily="34" charset="0"/>
              </a:rPr>
              <a:t>Verbal</a:t>
            </a:r>
          </a:p>
        </p:txBody>
      </p:sp>
      <p:sp>
        <p:nvSpPr>
          <p:cNvPr id="9" name="Rectangle: Rounded Corners 8">
            <a:extLst>
              <a:ext uri="{FF2B5EF4-FFF2-40B4-BE49-F238E27FC236}">
                <a16:creationId xmlns:a16="http://schemas.microsoft.com/office/drawing/2014/main" id="{C2751D01-3A2A-4FC6-9D59-7B197787BC39}"/>
              </a:ext>
            </a:extLst>
          </p:cNvPr>
          <p:cNvSpPr/>
          <p:nvPr/>
        </p:nvSpPr>
        <p:spPr>
          <a:xfrm>
            <a:off x="4648199" y="2487889"/>
            <a:ext cx="2074681" cy="1384956"/>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Calibri" panose="020F0502020204030204" pitchFamily="34" charset="0"/>
                <a:cs typeface="Calibri" panose="020F0502020204030204" pitchFamily="34" charset="0"/>
              </a:rPr>
              <a:t>Sexual</a:t>
            </a:r>
          </a:p>
        </p:txBody>
      </p:sp>
      <p:sp>
        <p:nvSpPr>
          <p:cNvPr id="10" name="Rectangle: Rounded Corners 9">
            <a:extLst>
              <a:ext uri="{FF2B5EF4-FFF2-40B4-BE49-F238E27FC236}">
                <a16:creationId xmlns:a16="http://schemas.microsoft.com/office/drawing/2014/main" id="{898B3015-13E7-1BF3-525B-B8F24E13241A}"/>
              </a:ext>
            </a:extLst>
          </p:cNvPr>
          <p:cNvSpPr/>
          <p:nvPr/>
        </p:nvSpPr>
        <p:spPr>
          <a:xfrm>
            <a:off x="6803346" y="2487889"/>
            <a:ext cx="2322251" cy="13716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Calibri" panose="020F0502020204030204" pitchFamily="34" charset="0"/>
                <a:cs typeface="Calibri" panose="020F0502020204030204" pitchFamily="34" charset="0"/>
              </a:rPr>
              <a:t>Emotional</a:t>
            </a:r>
          </a:p>
        </p:txBody>
      </p:sp>
    </p:spTree>
    <p:extLst>
      <p:ext uri="{BB962C8B-B14F-4D97-AF65-F5344CB8AC3E}">
        <p14:creationId xmlns:p14="http://schemas.microsoft.com/office/powerpoint/2010/main" val="1132518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285" y="1143000"/>
            <a:ext cx="6477000" cy="578225"/>
          </a:xfrm>
        </p:spPr>
        <p:txBody>
          <a:bodyPr>
            <a:normAutofit/>
          </a:bodyPr>
          <a:lstStyle/>
          <a:p>
            <a:r>
              <a:rPr lang="en-US" sz="3200" dirty="0"/>
              <a:t>Physical Abuse</a:t>
            </a:r>
            <a:endParaRPr lang="en-US" sz="3400" dirty="0"/>
          </a:p>
        </p:txBody>
      </p:sp>
      <p:sp>
        <p:nvSpPr>
          <p:cNvPr id="3" name="Content Placeholder 2"/>
          <p:cNvSpPr>
            <a:spLocks noGrp="1"/>
          </p:cNvSpPr>
          <p:nvPr>
            <p:ph idx="14"/>
          </p:nvPr>
        </p:nvSpPr>
        <p:spPr>
          <a:xfrm>
            <a:off x="429285" y="2133600"/>
            <a:ext cx="7772400" cy="3987800"/>
          </a:xfrm>
        </p:spPr>
        <p:txBody>
          <a:bodyPr>
            <a:normAutofit/>
          </a:bodyPr>
          <a:lstStyle/>
          <a:p>
            <a:pPr marL="342900" indent="-342900">
              <a:buFont typeface="Arial" panose="020B0604020202020204" pitchFamily="34" charset="0"/>
              <a:buChar char="•"/>
            </a:pPr>
            <a:r>
              <a:rPr lang="en-US" sz="2000" b="0" dirty="0">
                <a:solidFill>
                  <a:schemeClr val="tx1"/>
                </a:solidFill>
              </a:rPr>
              <a:t>The willful infliction of injury, unreasonable confinement, intimidation, or punishment with resulting physical harm, pain, or mental anguish</a:t>
            </a:r>
          </a:p>
          <a:p>
            <a:pPr marL="342900" indent="-342900">
              <a:buFont typeface="Arial" panose="020B0604020202020204" pitchFamily="34" charset="0"/>
              <a:buChar char="•"/>
            </a:pPr>
            <a:r>
              <a:rPr lang="en-US" sz="2000" b="0" dirty="0">
                <a:solidFill>
                  <a:schemeClr val="tx1"/>
                </a:solidFill>
              </a:rPr>
              <a:t>Often occurs in conjunction with neglect</a:t>
            </a:r>
          </a:p>
          <a:p>
            <a:endParaRPr lang="en-US" sz="2000" dirty="0"/>
          </a:p>
        </p:txBody>
      </p:sp>
    </p:spTree>
    <p:extLst>
      <p:ext uri="{BB962C8B-B14F-4D97-AF65-F5344CB8AC3E}">
        <p14:creationId xmlns:p14="http://schemas.microsoft.com/office/powerpoint/2010/main" val="477617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6477000" cy="578225"/>
          </a:xfrm>
        </p:spPr>
        <p:txBody>
          <a:bodyPr>
            <a:normAutofit/>
          </a:bodyPr>
          <a:lstStyle/>
          <a:p>
            <a:r>
              <a:rPr lang="en-US" sz="3200" dirty="0"/>
              <a:t>Verbal Abuse</a:t>
            </a:r>
            <a:endParaRPr lang="en-US" sz="3400" dirty="0"/>
          </a:p>
        </p:txBody>
      </p:sp>
      <p:sp>
        <p:nvSpPr>
          <p:cNvPr id="3" name="Content Placeholder 2"/>
          <p:cNvSpPr>
            <a:spLocks noGrp="1"/>
          </p:cNvSpPr>
          <p:nvPr>
            <p:ph idx="14"/>
          </p:nvPr>
        </p:nvSpPr>
        <p:spPr>
          <a:xfrm>
            <a:off x="381000" y="1981200"/>
            <a:ext cx="7315200" cy="4064000"/>
          </a:xfrm>
        </p:spPr>
        <p:txBody>
          <a:bodyPr>
            <a:normAutofit/>
          </a:bodyPr>
          <a:lstStyle/>
          <a:p>
            <a:pPr marL="342900" indent="-342900">
              <a:buFont typeface="Arial" panose="020B0604020202020204" pitchFamily="34" charset="0"/>
              <a:buChar char="•"/>
            </a:pPr>
            <a:r>
              <a:rPr lang="en-US" sz="2000" b="0" dirty="0">
                <a:solidFill>
                  <a:schemeClr val="tx1"/>
                </a:solidFill>
              </a:rPr>
              <a:t>It is when someone uses their words to assault, dominate, ridicule, manipulate, and/or degrade another person and negatively impact that person</a:t>
            </a:r>
          </a:p>
          <a:p>
            <a:pPr marL="342900" indent="-342900">
              <a:buFont typeface="Arial" panose="020B0604020202020204" pitchFamily="34" charset="0"/>
              <a:buChar char="•"/>
            </a:pPr>
            <a:r>
              <a:rPr lang="en-US" sz="2000" b="0" dirty="0">
                <a:solidFill>
                  <a:schemeClr val="tx1"/>
                </a:solidFill>
              </a:rPr>
              <a:t>Often in conjunction with emotional abuse</a:t>
            </a:r>
          </a:p>
          <a:p>
            <a:endParaRPr lang="en-US" sz="2000" dirty="0"/>
          </a:p>
        </p:txBody>
      </p:sp>
    </p:spTree>
    <p:extLst>
      <p:ext uri="{BB962C8B-B14F-4D97-AF65-F5344CB8AC3E}">
        <p14:creationId xmlns:p14="http://schemas.microsoft.com/office/powerpoint/2010/main" val="30525874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owerPoint Template">
  <a:themeElements>
    <a:clrScheme name="Custom 1">
      <a:dk1>
        <a:srgbClr val="231F20"/>
      </a:dk1>
      <a:lt1>
        <a:sysClr val="window" lastClr="FFFFFF"/>
      </a:lt1>
      <a:dk2>
        <a:srgbClr val="6E6E6E"/>
      </a:dk2>
      <a:lt2>
        <a:srgbClr val="D7CA9E"/>
      </a:lt2>
      <a:accent1>
        <a:srgbClr val="A6192E"/>
      </a:accent1>
      <a:accent2>
        <a:srgbClr val="F58220"/>
      </a:accent2>
      <a:accent3>
        <a:srgbClr val="6E6E6E"/>
      </a:accent3>
      <a:accent4>
        <a:srgbClr val="009BDE"/>
      </a:accent4>
      <a:accent5>
        <a:srgbClr val="532D6D"/>
      </a:accent5>
      <a:accent6>
        <a:srgbClr val="002F87"/>
      </a:accent6>
      <a:hlink>
        <a:srgbClr val="019B49"/>
      </a:hlink>
      <a:folHlink>
        <a:srgbClr val="6E6E6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overnment Relations Core Slides.potx" id="{AB728AD4-295A-4947-B2EC-3F629C50DDD6}" vid="{523937C4-CE77-4D45-9883-CD719908F1B2}"/>
    </a:ext>
  </a:extLst>
</a:theme>
</file>

<file path=ppt/theme/theme2.xml><?xml version="1.0" encoding="utf-8"?>
<a:theme xmlns:a="http://schemas.openxmlformats.org/drawingml/2006/main" name="Office Theme">
  <a:themeElements>
    <a:clrScheme name="Custom 2">
      <a:dk1>
        <a:sysClr val="windowText" lastClr="000000"/>
      </a:dk1>
      <a:lt1>
        <a:sysClr val="window" lastClr="FFFFFF"/>
      </a:lt1>
      <a:dk2>
        <a:srgbClr val="FFFFFF"/>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FD2B65C940B1B4CB14DF6FB38FF4239" ma:contentTypeVersion="0" ma:contentTypeDescription="Create a new document." ma:contentTypeScope="" ma:versionID="7bba30ee47350449f95a255d7d9d7cac">
  <xsd:schema xmlns:xsd="http://www.w3.org/2001/XMLSchema" xmlns:xs="http://www.w3.org/2001/XMLSchema" xmlns:p="http://schemas.microsoft.com/office/2006/metadata/properties" targetNamespace="http://schemas.microsoft.com/office/2006/metadata/properties" ma:root="true" ma:fieldsID="067e30616eeadeb776f014c5fbcfd81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3788B53-417A-43D0-A0E6-432542ACCF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E7FEB31-0CBD-4D70-B837-B0D5952F96CC}">
  <ds:schemaRefs>
    <ds:schemaRef ds:uri="http://schemas.microsoft.com/sharepoint/v3/contenttype/forms"/>
  </ds:schemaRefs>
</ds:datastoreItem>
</file>

<file path=customXml/itemProps3.xml><?xml version="1.0" encoding="utf-8"?>
<ds:datastoreItem xmlns:ds="http://schemas.openxmlformats.org/officeDocument/2006/customXml" ds:itemID="{49CBAED0-B818-4DEA-AD22-2D1CCA8DBF4A}">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Government Relations Core Slides</Template>
  <TotalTime>57927</TotalTime>
  <Words>1867</Words>
  <Application>Microsoft Office PowerPoint</Application>
  <PresentationFormat>On-screen Show (4:3)</PresentationFormat>
  <Paragraphs>164</Paragraphs>
  <Slides>22</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22</vt:i4>
      </vt:variant>
    </vt:vector>
  </HeadingPairs>
  <TitlesOfParts>
    <vt:vector size="27" baseType="lpstr">
      <vt:lpstr>Arial</vt:lpstr>
      <vt:lpstr>Calibri</vt:lpstr>
      <vt:lpstr>Calibri Light</vt:lpstr>
      <vt:lpstr>PowerPoint Template</vt:lpstr>
      <vt:lpstr>Office Theme</vt:lpstr>
      <vt:lpstr>Identifying and Reporting Critical Incidents and Significant Events</vt:lpstr>
      <vt:lpstr>Objectives</vt:lpstr>
      <vt:lpstr>What is a Critical Incident?</vt:lpstr>
      <vt:lpstr>What is a Critical Incident?</vt:lpstr>
      <vt:lpstr>What is a Significant Event?</vt:lpstr>
      <vt:lpstr>What is a Significant Event?</vt:lpstr>
      <vt:lpstr>Abuse</vt:lpstr>
      <vt:lpstr>Physical Abuse</vt:lpstr>
      <vt:lpstr>Verbal Abuse</vt:lpstr>
      <vt:lpstr>Sexual Abuse</vt:lpstr>
      <vt:lpstr>Emotional Abuse</vt:lpstr>
      <vt:lpstr>Neglect</vt:lpstr>
      <vt:lpstr>Passive Neglect</vt:lpstr>
      <vt:lpstr>Willful Deprivation</vt:lpstr>
      <vt:lpstr>Self-Neglect</vt:lpstr>
      <vt:lpstr>Exploitation</vt:lpstr>
      <vt:lpstr>Identify Critical Incidents and Significant Events</vt:lpstr>
      <vt:lpstr>Mandated Reporters</vt:lpstr>
      <vt:lpstr>Illinois Reporting Agencies</vt:lpstr>
      <vt:lpstr>Reporting to YouthCare</vt:lpstr>
      <vt:lpstr>Critical Incident and Significant Event Prevention </vt:lpstr>
      <vt:lpstr>If you have questions related to critical incidents and significant events, please contact criticalincidents@mhplan.com  </vt:lpstr>
    </vt:vector>
  </TitlesOfParts>
  <Company>Centene Corp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Healthier People, Healthier Budget, Healthier Louisiana</dc:title>
  <dc:creator>Chris Broussard</dc:creator>
  <cp:lastModifiedBy>Maxwell Konon</cp:lastModifiedBy>
  <cp:revision>1090</cp:revision>
  <cp:lastPrinted>2020-10-07T15:16:51Z</cp:lastPrinted>
  <dcterms:created xsi:type="dcterms:W3CDTF">2017-04-05T14:45:28Z</dcterms:created>
  <dcterms:modified xsi:type="dcterms:W3CDTF">2023-03-22T20:44:28Z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0x0101008FD2B65C940B1B4CB14DF6FB38FF4239</vt:lpwstr>
  </property>
  <property fmtid="{D5CDD505-2E9C-101B-9397-08002B2CF9AE}" pid="3" name="MSIP_Label_5a776955-85f6-4fec-9553-96dd3e0373c4_Enabled">
    <vt:lpwstr>true</vt:lpwstr>
  </property>
  <property fmtid="{D5CDD505-2E9C-101B-9397-08002B2CF9AE}" pid="4" name="MSIP_Label_5a776955-85f6-4fec-9553-96dd3e0373c4_SetDate">
    <vt:lpwstr>2023-02-10T16:09:21Z</vt:lpwstr>
  </property>
  <property fmtid="{D5CDD505-2E9C-101B-9397-08002B2CF9AE}" pid="5" name="MSIP_Label_5a776955-85f6-4fec-9553-96dd3e0373c4_Method">
    <vt:lpwstr>Standard</vt:lpwstr>
  </property>
  <property fmtid="{D5CDD505-2E9C-101B-9397-08002B2CF9AE}" pid="6" name="MSIP_Label_5a776955-85f6-4fec-9553-96dd3e0373c4_Name">
    <vt:lpwstr>Confidential</vt:lpwstr>
  </property>
  <property fmtid="{D5CDD505-2E9C-101B-9397-08002B2CF9AE}" pid="7" name="MSIP_Label_5a776955-85f6-4fec-9553-96dd3e0373c4_SiteId">
    <vt:lpwstr>f45ccc07-e57e-4d15-bf6f-f6cbccd2d395</vt:lpwstr>
  </property>
  <property fmtid="{D5CDD505-2E9C-101B-9397-08002B2CF9AE}" pid="8" name="MSIP_Label_5a776955-85f6-4fec-9553-96dd3e0373c4_ActionId">
    <vt:lpwstr>d897e518-d58f-40dc-a035-82fb6191520f</vt:lpwstr>
  </property>
  <property fmtid="{D5CDD505-2E9C-101B-9397-08002B2CF9AE}" pid="9" name="MSIP_Label_5a776955-85f6-4fec-9553-96dd3e0373c4_ContentBits">
    <vt:lpwstr>0</vt:lpwstr>
  </property>
</Properties>
</file>